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6"/>
  </p:notesMasterIdLst>
  <p:sldIdLst>
    <p:sldId id="256" r:id="rId2"/>
    <p:sldId id="260" r:id="rId3"/>
    <p:sldId id="261" r:id="rId4"/>
    <p:sldId id="262" r:id="rId5"/>
  </p:sldIdLst>
  <p:sldSz cx="6191250" cy="1079500"/>
  <p:notesSz cx="6858000" cy="9144000"/>
  <p:defaultTextStyle>
    <a:defPPr>
      <a:defRPr lang="en-US"/>
    </a:defPPr>
    <a:lvl1pPr marL="0" algn="l" defTabSz="232497" rtl="0" eaLnBrk="1" latinLnBrk="0" hangingPunct="1">
      <a:defRPr sz="458" kern="1200">
        <a:solidFill>
          <a:schemeClr val="tx1"/>
        </a:solidFill>
        <a:latin typeface="+mn-lt"/>
        <a:ea typeface="+mn-ea"/>
        <a:cs typeface="+mn-cs"/>
      </a:defRPr>
    </a:lvl1pPr>
    <a:lvl2pPr marL="116249" algn="l" defTabSz="232497" rtl="0" eaLnBrk="1" latinLnBrk="0" hangingPunct="1">
      <a:defRPr sz="458" kern="1200">
        <a:solidFill>
          <a:schemeClr val="tx1"/>
        </a:solidFill>
        <a:latin typeface="+mn-lt"/>
        <a:ea typeface="+mn-ea"/>
        <a:cs typeface="+mn-cs"/>
      </a:defRPr>
    </a:lvl2pPr>
    <a:lvl3pPr marL="232497" algn="l" defTabSz="232497" rtl="0" eaLnBrk="1" latinLnBrk="0" hangingPunct="1">
      <a:defRPr sz="458" kern="1200">
        <a:solidFill>
          <a:schemeClr val="tx1"/>
        </a:solidFill>
        <a:latin typeface="+mn-lt"/>
        <a:ea typeface="+mn-ea"/>
        <a:cs typeface="+mn-cs"/>
      </a:defRPr>
    </a:lvl3pPr>
    <a:lvl4pPr marL="348743" algn="l" defTabSz="232497" rtl="0" eaLnBrk="1" latinLnBrk="0" hangingPunct="1">
      <a:defRPr sz="458" kern="1200">
        <a:solidFill>
          <a:schemeClr val="tx1"/>
        </a:solidFill>
        <a:latin typeface="+mn-lt"/>
        <a:ea typeface="+mn-ea"/>
        <a:cs typeface="+mn-cs"/>
      </a:defRPr>
    </a:lvl4pPr>
    <a:lvl5pPr marL="464992" algn="l" defTabSz="232497" rtl="0" eaLnBrk="1" latinLnBrk="0" hangingPunct="1">
      <a:defRPr sz="458" kern="1200">
        <a:solidFill>
          <a:schemeClr val="tx1"/>
        </a:solidFill>
        <a:latin typeface="+mn-lt"/>
        <a:ea typeface="+mn-ea"/>
        <a:cs typeface="+mn-cs"/>
      </a:defRPr>
    </a:lvl5pPr>
    <a:lvl6pPr marL="581240" algn="l" defTabSz="232497" rtl="0" eaLnBrk="1" latinLnBrk="0" hangingPunct="1">
      <a:defRPr sz="458" kern="1200">
        <a:solidFill>
          <a:schemeClr val="tx1"/>
        </a:solidFill>
        <a:latin typeface="+mn-lt"/>
        <a:ea typeface="+mn-ea"/>
        <a:cs typeface="+mn-cs"/>
      </a:defRPr>
    </a:lvl6pPr>
    <a:lvl7pPr marL="697489" algn="l" defTabSz="232497" rtl="0" eaLnBrk="1" latinLnBrk="0" hangingPunct="1">
      <a:defRPr sz="458" kern="1200">
        <a:solidFill>
          <a:schemeClr val="tx1"/>
        </a:solidFill>
        <a:latin typeface="+mn-lt"/>
        <a:ea typeface="+mn-ea"/>
        <a:cs typeface="+mn-cs"/>
      </a:defRPr>
    </a:lvl7pPr>
    <a:lvl8pPr marL="813736" algn="l" defTabSz="232497" rtl="0" eaLnBrk="1" latinLnBrk="0" hangingPunct="1">
      <a:defRPr sz="458" kern="1200">
        <a:solidFill>
          <a:schemeClr val="tx1"/>
        </a:solidFill>
        <a:latin typeface="+mn-lt"/>
        <a:ea typeface="+mn-ea"/>
        <a:cs typeface="+mn-cs"/>
      </a:defRPr>
    </a:lvl8pPr>
    <a:lvl9pPr marL="929983" algn="l" defTabSz="232497" rtl="0" eaLnBrk="1" latinLnBrk="0" hangingPunct="1">
      <a:defRPr sz="458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80" userDrawn="1">
          <p15:clr>
            <a:srgbClr val="A4A3A4"/>
          </p15:clr>
        </p15:guide>
        <p15:guide id="2" pos="97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1" autoAdjust="0"/>
    <p:restoredTop sz="91458" autoAdjust="0"/>
  </p:normalViewPr>
  <p:slideViewPr>
    <p:cSldViewPr>
      <p:cViewPr varScale="1">
        <p:scale>
          <a:sx n="245" d="100"/>
          <a:sy n="245" d="100"/>
        </p:scale>
        <p:origin x="176" y="1648"/>
      </p:cViewPr>
      <p:guideLst>
        <p:guide orient="horz" pos="680"/>
        <p:guide pos="97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CE8C7A-1538-1C42-BEA3-55896763BBB9}" type="datetimeFigureOut">
              <a:rPr lang="en-GB" smtClean="0"/>
              <a:t>29/03/2024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5419725" y="1143000"/>
            <a:ext cx="176974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849087-2B8F-524E-AB63-189C6218D7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62715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32497" rtl="0" eaLnBrk="1" latinLnBrk="0" hangingPunct="1">
      <a:defRPr sz="305" kern="1200">
        <a:solidFill>
          <a:schemeClr val="tx1"/>
        </a:solidFill>
        <a:latin typeface="+mn-lt"/>
        <a:ea typeface="+mn-ea"/>
        <a:cs typeface="+mn-cs"/>
      </a:defRPr>
    </a:lvl1pPr>
    <a:lvl2pPr marL="116249" algn="l" defTabSz="232497" rtl="0" eaLnBrk="1" latinLnBrk="0" hangingPunct="1">
      <a:defRPr sz="305" kern="1200">
        <a:solidFill>
          <a:schemeClr val="tx1"/>
        </a:solidFill>
        <a:latin typeface="+mn-lt"/>
        <a:ea typeface="+mn-ea"/>
        <a:cs typeface="+mn-cs"/>
      </a:defRPr>
    </a:lvl2pPr>
    <a:lvl3pPr marL="232497" algn="l" defTabSz="232497" rtl="0" eaLnBrk="1" latinLnBrk="0" hangingPunct="1">
      <a:defRPr sz="305" kern="1200">
        <a:solidFill>
          <a:schemeClr val="tx1"/>
        </a:solidFill>
        <a:latin typeface="+mn-lt"/>
        <a:ea typeface="+mn-ea"/>
        <a:cs typeface="+mn-cs"/>
      </a:defRPr>
    </a:lvl3pPr>
    <a:lvl4pPr marL="348743" algn="l" defTabSz="232497" rtl="0" eaLnBrk="1" latinLnBrk="0" hangingPunct="1">
      <a:defRPr sz="305" kern="1200">
        <a:solidFill>
          <a:schemeClr val="tx1"/>
        </a:solidFill>
        <a:latin typeface="+mn-lt"/>
        <a:ea typeface="+mn-ea"/>
        <a:cs typeface="+mn-cs"/>
      </a:defRPr>
    </a:lvl4pPr>
    <a:lvl5pPr marL="464992" algn="l" defTabSz="232497" rtl="0" eaLnBrk="1" latinLnBrk="0" hangingPunct="1">
      <a:defRPr sz="305" kern="1200">
        <a:solidFill>
          <a:schemeClr val="tx1"/>
        </a:solidFill>
        <a:latin typeface="+mn-lt"/>
        <a:ea typeface="+mn-ea"/>
        <a:cs typeface="+mn-cs"/>
      </a:defRPr>
    </a:lvl5pPr>
    <a:lvl6pPr marL="581240" algn="l" defTabSz="232497" rtl="0" eaLnBrk="1" latinLnBrk="0" hangingPunct="1">
      <a:defRPr sz="305" kern="1200">
        <a:solidFill>
          <a:schemeClr val="tx1"/>
        </a:solidFill>
        <a:latin typeface="+mn-lt"/>
        <a:ea typeface="+mn-ea"/>
        <a:cs typeface="+mn-cs"/>
      </a:defRPr>
    </a:lvl6pPr>
    <a:lvl7pPr marL="697489" algn="l" defTabSz="232497" rtl="0" eaLnBrk="1" latinLnBrk="0" hangingPunct="1">
      <a:defRPr sz="305" kern="1200">
        <a:solidFill>
          <a:schemeClr val="tx1"/>
        </a:solidFill>
        <a:latin typeface="+mn-lt"/>
        <a:ea typeface="+mn-ea"/>
        <a:cs typeface="+mn-cs"/>
      </a:defRPr>
    </a:lvl7pPr>
    <a:lvl8pPr marL="813736" algn="l" defTabSz="232497" rtl="0" eaLnBrk="1" latinLnBrk="0" hangingPunct="1">
      <a:defRPr sz="305" kern="1200">
        <a:solidFill>
          <a:schemeClr val="tx1"/>
        </a:solidFill>
        <a:latin typeface="+mn-lt"/>
        <a:ea typeface="+mn-ea"/>
        <a:cs typeface="+mn-cs"/>
      </a:defRPr>
    </a:lvl8pPr>
    <a:lvl9pPr marL="929983" algn="l" defTabSz="232497" rtl="0" eaLnBrk="1" latinLnBrk="0" hangingPunct="1">
      <a:defRPr sz="305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849087-2B8F-524E-AB63-189C6218D711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86551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849087-2B8F-524E-AB63-189C6218D711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40580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849087-2B8F-524E-AB63-189C6218D711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3612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849087-2B8F-524E-AB63-189C6218D711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98349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2175" y="223563"/>
            <a:ext cx="2631281" cy="1542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4344" y="407812"/>
            <a:ext cx="2166938" cy="18391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58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3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17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96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7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54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834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536" y="462452"/>
            <a:ext cx="2631281" cy="142934"/>
          </a:xfrm>
        </p:spPr>
        <p:txBody>
          <a:bodyPr anchor="t"/>
          <a:lstStyle>
            <a:lvl1pPr algn="l">
              <a:defRPr sz="42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4536" y="305029"/>
            <a:ext cx="2631281" cy="157427"/>
          </a:xfrm>
        </p:spPr>
        <p:txBody>
          <a:bodyPr anchor="b"/>
          <a:lstStyle>
            <a:lvl1pPr marL="0" indent="0">
              <a:buNone/>
              <a:defRPr sz="210">
                <a:solidFill>
                  <a:schemeClr val="tx1">
                    <a:tint val="75000"/>
                  </a:schemeClr>
                </a:solidFill>
              </a:defRPr>
            </a:lvl1pPr>
            <a:lvl2pPr marL="47924" indent="0">
              <a:buNone/>
              <a:defRPr sz="189">
                <a:solidFill>
                  <a:schemeClr val="tx1">
                    <a:tint val="75000"/>
                  </a:schemeClr>
                </a:solidFill>
              </a:defRPr>
            </a:lvl2pPr>
            <a:lvl3pPr marL="95851" indent="0">
              <a:buNone/>
              <a:defRPr sz="168">
                <a:solidFill>
                  <a:schemeClr val="tx1">
                    <a:tint val="75000"/>
                  </a:schemeClr>
                </a:solidFill>
              </a:defRPr>
            </a:lvl3pPr>
            <a:lvl4pPr marL="143775" indent="0">
              <a:buNone/>
              <a:defRPr sz="147">
                <a:solidFill>
                  <a:schemeClr val="tx1">
                    <a:tint val="75000"/>
                  </a:schemeClr>
                </a:solidFill>
              </a:defRPr>
            </a:lvl4pPr>
            <a:lvl5pPr marL="191701" indent="0">
              <a:buNone/>
              <a:defRPr sz="147">
                <a:solidFill>
                  <a:schemeClr val="tx1">
                    <a:tint val="75000"/>
                  </a:schemeClr>
                </a:solidFill>
              </a:defRPr>
            </a:lvl5pPr>
            <a:lvl6pPr marL="239625" indent="0">
              <a:buNone/>
              <a:defRPr sz="147">
                <a:solidFill>
                  <a:schemeClr val="tx1">
                    <a:tint val="75000"/>
                  </a:schemeClr>
                </a:solidFill>
              </a:defRPr>
            </a:lvl6pPr>
            <a:lvl7pPr marL="287552" indent="0">
              <a:buNone/>
              <a:defRPr sz="147">
                <a:solidFill>
                  <a:schemeClr val="tx1">
                    <a:tint val="75000"/>
                  </a:schemeClr>
                </a:solidFill>
              </a:defRPr>
            </a:lvl7pPr>
            <a:lvl8pPr marL="335476" indent="0">
              <a:buNone/>
              <a:defRPr sz="147">
                <a:solidFill>
                  <a:schemeClr val="tx1">
                    <a:tint val="75000"/>
                  </a:schemeClr>
                </a:solidFill>
              </a:defRPr>
            </a:lvl8pPr>
            <a:lvl9pPr marL="383402" indent="0">
              <a:buNone/>
              <a:defRPr sz="14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4781" y="167922"/>
            <a:ext cx="1367234" cy="474947"/>
          </a:xfrm>
        </p:spPr>
        <p:txBody>
          <a:bodyPr/>
          <a:lstStyle>
            <a:lvl1pPr>
              <a:defRPr sz="294"/>
            </a:lvl1pPr>
            <a:lvl2pPr>
              <a:defRPr sz="252"/>
            </a:lvl2pPr>
            <a:lvl3pPr>
              <a:defRPr sz="210"/>
            </a:lvl3pPr>
            <a:lvl4pPr>
              <a:defRPr sz="189"/>
            </a:lvl4pPr>
            <a:lvl5pPr>
              <a:defRPr sz="189"/>
            </a:lvl5pPr>
            <a:lvl6pPr>
              <a:defRPr sz="189"/>
            </a:lvl6pPr>
            <a:lvl7pPr>
              <a:defRPr sz="189"/>
            </a:lvl7pPr>
            <a:lvl8pPr>
              <a:defRPr sz="189"/>
            </a:lvl8pPr>
            <a:lvl9pPr>
              <a:defRPr sz="18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73610" y="167922"/>
            <a:ext cx="1367234" cy="474947"/>
          </a:xfrm>
        </p:spPr>
        <p:txBody>
          <a:bodyPr/>
          <a:lstStyle>
            <a:lvl1pPr>
              <a:defRPr sz="294"/>
            </a:lvl1pPr>
            <a:lvl2pPr>
              <a:defRPr sz="252"/>
            </a:lvl2pPr>
            <a:lvl3pPr>
              <a:defRPr sz="210"/>
            </a:lvl3pPr>
            <a:lvl4pPr>
              <a:defRPr sz="189"/>
            </a:lvl4pPr>
            <a:lvl5pPr>
              <a:defRPr sz="189"/>
            </a:lvl5pPr>
            <a:lvl6pPr>
              <a:defRPr sz="189"/>
            </a:lvl6pPr>
            <a:lvl7pPr>
              <a:defRPr sz="189"/>
            </a:lvl7pPr>
            <a:lvl8pPr>
              <a:defRPr sz="189"/>
            </a:lvl8pPr>
            <a:lvl9pPr>
              <a:defRPr sz="18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4781" y="161092"/>
            <a:ext cx="1367772" cy="67136"/>
          </a:xfrm>
        </p:spPr>
        <p:txBody>
          <a:bodyPr anchor="b"/>
          <a:lstStyle>
            <a:lvl1pPr marL="0" indent="0">
              <a:buNone/>
              <a:defRPr sz="252" b="1"/>
            </a:lvl1pPr>
            <a:lvl2pPr marL="47924" indent="0">
              <a:buNone/>
              <a:defRPr sz="210" b="1"/>
            </a:lvl2pPr>
            <a:lvl3pPr marL="95851" indent="0">
              <a:buNone/>
              <a:defRPr sz="189" b="1"/>
            </a:lvl3pPr>
            <a:lvl4pPr marL="143775" indent="0">
              <a:buNone/>
              <a:defRPr sz="168" b="1"/>
            </a:lvl4pPr>
            <a:lvl5pPr marL="191701" indent="0">
              <a:buNone/>
              <a:defRPr sz="168" b="1"/>
            </a:lvl5pPr>
            <a:lvl6pPr marL="239625" indent="0">
              <a:buNone/>
              <a:defRPr sz="168" b="1"/>
            </a:lvl6pPr>
            <a:lvl7pPr marL="287552" indent="0">
              <a:buNone/>
              <a:defRPr sz="168" b="1"/>
            </a:lvl7pPr>
            <a:lvl8pPr marL="335476" indent="0">
              <a:buNone/>
              <a:defRPr sz="168" b="1"/>
            </a:lvl8pPr>
            <a:lvl9pPr marL="383402" indent="0">
              <a:buNone/>
              <a:defRPr sz="168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781" y="228231"/>
            <a:ext cx="1367772" cy="414641"/>
          </a:xfrm>
        </p:spPr>
        <p:txBody>
          <a:bodyPr/>
          <a:lstStyle>
            <a:lvl1pPr>
              <a:defRPr sz="252"/>
            </a:lvl1pPr>
            <a:lvl2pPr>
              <a:defRPr sz="210"/>
            </a:lvl2pPr>
            <a:lvl3pPr>
              <a:defRPr sz="189"/>
            </a:lvl3pPr>
            <a:lvl4pPr>
              <a:defRPr sz="168"/>
            </a:lvl4pPr>
            <a:lvl5pPr>
              <a:defRPr sz="168"/>
            </a:lvl5pPr>
            <a:lvl6pPr>
              <a:defRPr sz="168"/>
            </a:lvl6pPr>
            <a:lvl7pPr>
              <a:defRPr sz="168"/>
            </a:lvl7pPr>
            <a:lvl8pPr>
              <a:defRPr sz="168"/>
            </a:lvl8pPr>
            <a:lvl9pPr>
              <a:defRPr sz="16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72535" y="161092"/>
            <a:ext cx="1368309" cy="67136"/>
          </a:xfrm>
        </p:spPr>
        <p:txBody>
          <a:bodyPr anchor="b"/>
          <a:lstStyle>
            <a:lvl1pPr marL="0" indent="0">
              <a:buNone/>
              <a:defRPr sz="252" b="1"/>
            </a:lvl1pPr>
            <a:lvl2pPr marL="47924" indent="0">
              <a:buNone/>
              <a:defRPr sz="210" b="1"/>
            </a:lvl2pPr>
            <a:lvl3pPr marL="95851" indent="0">
              <a:buNone/>
              <a:defRPr sz="189" b="1"/>
            </a:lvl3pPr>
            <a:lvl4pPr marL="143775" indent="0">
              <a:buNone/>
              <a:defRPr sz="168" b="1"/>
            </a:lvl4pPr>
            <a:lvl5pPr marL="191701" indent="0">
              <a:buNone/>
              <a:defRPr sz="168" b="1"/>
            </a:lvl5pPr>
            <a:lvl6pPr marL="239625" indent="0">
              <a:buNone/>
              <a:defRPr sz="168" b="1"/>
            </a:lvl6pPr>
            <a:lvl7pPr marL="287552" indent="0">
              <a:buNone/>
              <a:defRPr sz="168" b="1"/>
            </a:lvl7pPr>
            <a:lvl8pPr marL="335476" indent="0">
              <a:buNone/>
              <a:defRPr sz="168" b="1"/>
            </a:lvl8pPr>
            <a:lvl9pPr marL="383402" indent="0">
              <a:buNone/>
              <a:defRPr sz="168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72535" y="228231"/>
            <a:ext cx="1368309" cy="414641"/>
          </a:xfrm>
        </p:spPr>
        <p:txBody>
          <a:bodyPr/>
          <a:lstStyle>
            <a:lvl1pPr>
              <a:defRPr sz="252"/>
            </a:lvl1pPr>
            <a:lvl2pPr>
              <a:defRPr sz="210"/>
            </a:lvl2pPr>
            <a:lvl3pPr>
              <a:defRPr sz="189"/>
            </a:lvl3pPr>
            <a:lvl4pPr>
              <a:defRPr sz="168"/>
            </a:lvl4pPr>
            <a:lvl5pPr>
              <a:defRPr sz="168"/>
            </a:lvl5pPr>
            <a:lvl6pPr>
              <a:defRPr sz="168"/>
            </a:lvl6pPr>
            <a:lvl7pPr>
              <a:defRPr sz="168"/>
            </a:lvl7pPr>
            <a:lvl8pPr>
              <a:defRPr sz="168"/>
            </a:lvl8pPr>
            <a:lvl9pPr>
              <a:defRPr sz="16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785" y="28653"/>
            <a:ext cx="1018439" cy="121944"/>
          </a:xfrm>
        </p:spPr>
        <p:txBody>
          <a:bodyPr anchor="b"/>
          <a:lstStyle>
            <a:lvl1pPr algn="l">
              <a:defRPr sz="21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0304" y="28653"/>
            <a:ext cx="1730540" cy="614216"/>
          </a:xfrm>
        </p:spPr>
        <p:txBody>
          <a:bodyPr/>
          <a:lstStyle>
            <a:lvl1pPr>
              <a:defRPr sz="336"/>
            </a:lvl1pPr>
            <a:lvl2pPr>
              <a:defRPr sz="294"/>
            </a:lvl2pPr>
            <a:lvl3pPr>
              <a:defRPr sz="252"/>
            </a:lvl3pPr>
            <a:lvl4pPr>
              <a:defRPr sz="210"/>
            </a:lvl4pPr>
            <a:lvl5pPr>
              <a:defRPr sz="210"/>
            </a:lvl5pPr>
            <a:lvl6pPr>
              <a:defRPr sz="210"/>
            </a:lvl6pPr>
            <a:lvl7pPr>
              <a:defRPr sz="210"/>
            </a:lvl7pPr>
            <a:lvl8pPr>
              <a:defRPr sz="210"/>
            </a:lvl8pPr>
            <a:lvl9pPr>
              <a:defRPr sz="21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4785" y="150597"/>
            <a:ext cx="1018439" cy="492272"/>
          </a:xfrm>
        </p:spPr>
        <p:txBody>
          <a:bodyPr/>
          <a:lstStyle>
            <a:lvl1pPr marL="0" indent="0">
              <a:buNone/>
              <a:defRPr sz="147"/>
            </a:lvl1pPr>
            <a:lvl2pPr marL="47924" indent="0">
              <a:buNone/>
              <a:defRPr sz="126"/>
            </a:lvl2pPr>
            <a:lvl3pPr marL="95851" indent="0">
              <a:buNone/>
              <a:defRPr sz="105"/>
            </a:lvl3pPr>
            <a:lvl4pPr marL="143775" indent="0">
              <a:buNone/>
              <a:defRPr sz="100"/>
            </a:lvl4pPr>
            <a:lvl5pPr marL="191701" indent="0">
              <a:buNone/>
              <a:defRPr sz="100"/>
            </a:lvl5pPr>
            <a:lvl6pPr marL="239625" indent="0">
              <a:buNone/>
              <a:defRPr sz="100"/>
            </a:lvl6pPr>
            <a:lvl7pPr marL="287552" indent="0">
              <a:buNone/>
              <a:defRPr sz="100"/>
            </a:lvl7pPr>
            <a:lvl8pPr marL="335476" indent="0">
              <a:buNone/>
              <a:defRPr sz="100"/>
            </a:lvl8pPr>
            <a:lvl9pPr marL="383402" indent="0">
              <a:buNone/>
              <a:defRPr sz="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767" y="503769"/>
            <a:ext cx="1857375" cy="59473"/>
          </a:xfrm>
        </p:spPr>
        <p:txBody>
          <a:bodyPr anchor="b"/>
          <a:lstStyle>
            <a:lvl1pPr algn="l">
              <a:defRPr sz="21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06767" y="64304"/>
            <a:ext cx="1857375" cy="431800"/>
          </a:xfrm>
        </p:spPr>
        <p:txBody>
          <a:bodyPr/>
          <a:lstStyle>
            <a:lvl1pPr marL="0" indent="0">
              <a:buNone/>
              <a:defRPr sz="336"/>
            </a:lvl1pPr>
            <a:lvl2pPr marL="47924" indent="0">
              <a:buNone/>
              <a:defRPr sz="294"/>
            </a:lvl2pPr>
            <a:lvl3pPr marL="95851" indent="0">
              <a:buNone/>
              <a:defRPr sz="252"/>
            </a:lvl3pPr>
            <a:lvl4pPr marL="143775" indent="0">
              <a:buNone/>
              <a:defRPr sz="210"/>
            </a:lvl4pPr>
            <a:lvl5pPr marL="191701" indent="0">
              <a:buNone/>
              <a:defRPr sz="210"/>
            </a:lvl5pPr>
            <a:lvl6pPr marL="239625" indent="0">
              <a:buNone/>
              <a:defRPr sz="210"/>
            </a:lvl6pPr>
            <a:lvl7pPr marL="287552" indent="0">
              <a:buNone/>
              <a:defRPr sz="210"/>
            </a:lvl7pPr>
            <a:lvl8pPr marL="335476" indent="0">
              <a:buNone/>
              <a:defRPr sz="210"/>
            </a:lvl8pPr>
            <a:lvl9pPr marL="383402" indent="0">
              <a:buNone/>
              <a:defRPr sz="21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6767" y="563240"/>
            <a:ext cx="1857375" cy="84461"/>
          </a:xfrm>
        </p:spPr>
        <p:txBody>
          <a:bodyPr/>
          <a:lstStyle>
            <a:lvl1pPr marL="0" indent="0">
              <a:buNone/>
              <a:defRPr sz="147"/>
            </a:lvl1pPr>
            <a:lvl2pPr marL="47924" indent="0">
              <a:buNone/>
              <a:defRPr sz="126"/>
            </a:lvl2pPr>
            <a:lvl3pPr marL="95851" indent="0">
              <a:buNone/>
              <a:defRPr sz="105"/>
            </a:lvl3pPr>
            <a:lvl4pPr marL="143775" indent="0">
              <a:buNone/>
              <a:defRPr sz="100"/>
            </a:lvl4pPr>
            <a:lvl5pPr marL="191701" indent="0">
              <a:buNone/>
              <a:defRPr sz="100"/>
            </a:lvl5pPr>
            <a:lvl6pPr marL="239625" indent="0">
              <a:buNone/>
              <a:defRPr sz="100"/>
            </a:lvl6pPr>
            <a:lvl7pPr marL="287552" indent="0">
              <a:buNone/>
              <a:defRPr sz="100"/>
            </a:lvl7pPr>
            <a:lvl8pPr marL="335476" indent="0">
              <a:buNone/>
              <a:defRPr sz="100"/>
            </a:lvl8pPr>
            <a:lvl9pPr marL="383402" indent="0">
              <a:buNone/>
              <a:defRPr sz="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244328" y="28820"/>
            <a:ext cx="696516" cy="61404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4783" y="28820"/>
            <a:ext cx="2037953" cy="61404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4784" y="28820"/>
            <a:ext cx="2786063" cy="1199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4784" y="167922"/>
            <a:ext cx="2786063" cy="4749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4784" y="667024"/>
            <a:ext cx="722313" cy="383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57675" y="667024"/>
            <a:ext cx="980281" cy="383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18534" y="667024"/>
            <a:ext cx="722313" cy="383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5851" rtl="0" eaLnBrk="1" latinLnBrk="0" hangingPunct="1">
        <a:spcBef>
          <a:spcPct val="0"/>
        </a:spcBef>
        <a:buNone/>
        <a:defRPr sz="46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44" indent="-35944" algn="l" defTabSz="95851" rtl="0" eaLnBrk="1" latinLnBrk="0" hangingPunct="1">
        <a:spcBef>
          <a:spcPct val="20000"/>
        </a:spcBef>
        <a:buFont typeface="Arial" pitchFamily="34" charset="0"/>
        <a:buChar char="•"/>
        <a:defRPr sz="336" kern="1200">
          <a:solidFill>
            <a:schemeClr val="tx1"/>
          </a:solidFill>
          <a:latin typeface="+mn-lt"/>
          <a:ea typeface="+mn-ea"/>
          <a:cs typeface="+mn-cs"/>
        </a:defRPr>
      </a:lvl1pPr>
      <a:lvl2pPr marL="77878" indent="-29953" algn="l" defTabSz="95851" rtl="0" eaLnBrk="1" latinLnBrk="0" hangingPunct="1">
        <a:spcBef>
          <a:spcPct val="20000"/>
        </a:spcBef>
        <a:buFont typeface="Arial" pitchFamily="34" charset="0"/>
        <a:buChar char="–"/>
        <a:defRPr sz="294" kern="1200">
          <a:solidFill>
            <a:schemeClr val="tx1"/>
          </a:solidFill>
          <a:latin typeface="+mn-lt"/>
          <a:ea typeface="+mn-ea"/>
          <a:cs typeface="+mn-cs"/>
        </a:defRPr>
      </a:lvl2pPr>
      <a:lvl3pPr marL="119813" indent="-23962" algn="l" defTabSz="95851" rtl="0" eaLnBrk="1" latinLnBrk="0" hangingPunct="1">
        <a:spcBef>
          <a:spcPct val="20000"/>
        </a:spcBef>
        <a:buFont typeface="Arial" pitchFamily="34" charset="0"/>
        <a:buChar char="•"/>
        <a:defRPr sz="252" kern="1200">
          <a:solidFill>
            <a:schemeClr val="tx1"/>
          </a:solidFill>
          <a:latin typeface="+mn-lt"/>
          <a:ea typeface="+mn-ea"/>
          <a:cs typeface="+mn-cs"/>
        </a:defRPr>
      </a:lvl3pPr>
      <a:lvl4pPr marL="167739" indent="-23962" algn="l" defTabSz="95851" rtl="0" eaLnBrk="1" latinLnBrk="0" hangingPunct="1">
        <a:spcBef>
          <a:spcPct val="20000"/>
        </a:spcBef>
        <a:buFont typeface="Arial" pitchFamily="34" charset="0"/>
        <a:buChar char="–"/>
        <a:defRPr sz="210" kern="1200">
          <a:solidFill>
            <a:schemeClr val="tx1"/>
          </a:solidFill>
          <a:latin typeface="+mn-lt"/>
          <a:ea typeface="+mn-ea"/>
          <a:cs typeface="+mn-cs"/>
        </a:defRPr>
      </a:lvl4pPr>
      <a:lvl5pPr marL="215663" indent="-23962" algn="l" defTabSz="95851" rtl="0" eaLnBrk="1" latinLnBrk="0" hangingPunct="1">
        <a:spcBef>
          <a:spcPct val="20000"/>
        </a:spcBef>
        <a:buFont typeface="Arial" pitchFamily="34" charset="0"/>
        <a:buChar char="»"/>
        <a:defRPr sz="210" kern="1200">
          <a:solidFill>
            <a:schemeClr val="tx1"/>
          </a:solidFill>
          <a:latin typeface="+mn-lt"/>
          <a:ea typeface="+mn-ea"/>
          <a:cs typeface="+mn-cs"/>
        </a:defRPr>
      </a:lvl5pPr>
      <a:lvl6pPr marL="263589" indent="-23962" algn="l" defTabSz="95851" rtl="0" eaLnBrk="1" latinLnBrk="0" hangingPunct="1">
        <a:spcBef>
          <a:spcPct val="20000"/>
        </a:spcBef>
        <a:buFont typeface="Arial" pitchFamily="34" charset="0"/>
        <a:buChar char="•"/>
        <a:defRPr sz="210" kern="1200">
          <a:solidFill>
            <a:schemeClr val="tx1"/>
          </a:solidFill>
          <a:latin typeface="+mn-lt"/>
          <a:ea typeface="+mn-ea"/>
          <a:cs typeface="+mn-cs"/>
        </a:defRPr>
      </a:lvl6pPr>
      <a:lvl7pPr marL="311514" indent="-23962" algn="l" defTabSz="95851" rtl="0" eaLnBrk="1" latinLnBrk="0" hangingPunct="1">
        <a:spcBef>
          <a:spcPct val="20000"/>
        </a:spcBef>
        <a:buFont typeface="Arial" pitchFamily="34" charset="0"/>
        <a:buChar char="•"/>
        <a:defRPr sz="210" kern="1200">
          <a:solidFill>
            <a:schemeClr val="tx1"/>
          </a:solidFill>
          <a:latin typeface="+mn-lt"/>
          <a:ea typeface="+mn-ea"/>
          <a:cs typeface="+mn-cs"/>
        </a:defRPr>
      </a:lvl7pPr>
      <a:lvl8pPr marL="359438" indent="-23962" algn="l" defTabSz="95851" rtl="0" eaLnBrk="1" latinLnBrk="0" hangingPunct="1">
        <a:spcBef>
          <a:spcPct val="20000"/>
        </a:spcBef>
        <a:buFont typeface="Arial" pitchFamily="34" charset="0"/>
        <a:buChar char="•"/>
        <a:defRPr sz="210" kern="1200">
          <a:solidFill>
            <a:schemeClr val="tx1"/>
          </a:solidFill>
          <a:latin typeface="+mn-lt"/>
          <a:ea typeface="+mn-ea"/>
          <a:cs typeface="+mn-cs"/>
        </a:defRPr>
      </a:lvl8pPr>
      <a:lvl9pPr marL="407364" indent="-23962" algn="l" defTabSz="95851" rtl="0" eaLnBrk="1" latinLnBrk="0" hangingPunct="1">
        <a:spcBef>
          <a:spcPct val="20000"/>
        </a:spcBef>
        <a:buFont typeface="Arial" pitchFamily="34" charset="0"/>
        <a:buChar char="•"/>
        <a:defRPr sz="21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5851" rtl="0" eaLnBrk="1" latinLnBrk="0" hangingPunct="1">
        <a:defRPr sz="189" kern="1200">
          <a:solidFill>
            <a:schemeClr val="tx1"/>
          </a:solidFill>
          <a:latin typeface="+mn-lt"/>
          <a:ea typeface="+mn-ea"/>
          <a:cs typeface="+mn-cs"/>
        </a:defRPr>
      </a:lvl1pPr>
      <a:lvl2pPr marL="47924" algn="l" defTabSz="95851" rtl="0" eaLnBrk="1" latinLnBrk="0" hangingPunct="1">
        <a:defRPr sz="189" kern="1200">
          <a:solidFill>
            <a:schemeClr val="tx1"/>
          </a:solidFill>
          <a:latin typeface="+mn-lt"/>
          <a:ea typeface="+mn-ea"/>
          <a:cs typeface="+mn-cs"/>
        </a:defRPr>
      </a:lvl2pPr>
      <a:lvl3pPr marL="95851" algn="l" defTabSz="95851" rtl="0" eaLnBrk="1" latinLnBrk="0" hangingPunct="1">
        <a:defRPr sz="189" kern="1200">
          <a:solidFill>
            <a:schemeClr val="tx1"/>
          </a:solidFill>
          <a:latin typeface="+mn-lt"/>
          <a:ea typeface="+mn-ea"/>
          <a:cs typeface="+mn-cs"/>
        </a:defRPr>
      </a:lvl3pPr>
      <a:lvl4pPr marL="143775" algn="l" defTabSz="95851" rtl="0" eaLnBrk="1" latinLnBrk="0" hangingPunct="1">
        <a:defRPr sz="189" kern="1200">
          <a:solidFill>
            <a:schemeClr val="tx1"/>
          </a:solidFill>
          <a:latin typeface="+mn-lt"/>
          <a:ea typeface="+mn-ea"/>
          <a:cs typeface="+mn-cs"/>
        </a:defRPr>
      </a:lvl4pPr>
      <a:lvl5pPr marL="191701" algn="l" defTabSz="95851" rtl="0" eaLnBrk="1" latinLnBrk="0" hangingPunct="1">
        <a:defRPr sz="189" kern="1200">
          <a:solidFill>
            <a:schemeClr val="tx1"/>
          </a:solidFill>
          <a:latin typeface="+mn-lt"/>
          <a:ea typeface="+mn-ea"/>
          <a:cs typeface="+mn-cs"/>
        </a:defRPr>
      </a:lvl5pPr>
      <a:lvl6pPr marL="239625" algn="l" defTabSz="95851" rtl="0" eaLnBrk="1" latinLnBrk="0" hangingPunct="1">
        <a:defRPr sz="189" kern="1200">
          <a:solidFill>
            <a:schemeClr val="tx1"/>
          </a:solidFill>
          <a:latin typeface="+mn-lt"/>
          <a:ea typeface="+mn-ea"/>
          <a:cs typeface="+mn-cs"/>
        </a:defRPr>
      </a:lvl6pPr>
      <a:lvl7pPr marL="287552" algn="l" defTabSz="95851" rtl="0" eaLnBrk="1" latinLnBrk="0" hangingPunct="1">
        <a:defRPr sz="189" kern="1200">
          <a:solidFill>
            <a:schemeClr val="tx1"/>
          </a:solidFill>
          <a:latin typeface="+mn-lt"/>
          <a:ea typeface="+mn-ea"/>
          <a:cs typeface="+mn-cs"/>
        </a:defRPr>
      </a:lvl7pPr>
      <a:lvl8pPr marL="335476" algn="l" defTabSz="95851" rtl="0" eaLnBrk="1" latinLnBrk="0" hangingPunct="1">
        <a:defRPr sz="189" kern="1200">
          <a:solidFill>
            <a:schemeClr val="tx1"/>
          </a:solidFill>
          <a:latin typeface="+mn-lt"/>
          <a:ea typeface="+mn-ea"/>
          <a:cs typeface="+mn-cs"/>
        </a:defRPr>
      </a:lvl8pPr>
      <a:lvl9pPr marL="383402" algn="l" defTabSz="95851" rtl="0" eaLnBrk="1" latinLnBrk="0" hangingPunct="1">
        <a:defRPr sz="18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360628" y="-181007"/>
            <a:ext cx="1168763" cy="1168763"/>
            <a:chOff x="0" y="0"/>
            <a:chExt cx="812800" cy="812800"/>
          </a:xfrm>
          <a:solidFill>
            <a:schemeClr val="bg1">
              <a:lumMod val="50000"/>
            </a:schemeClr>
          </a:solidFill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GB" sz="1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2944078" y="319906"/>
            <a:ext cx="345140" cy="345140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CB0CD"/>
            </a:solidFill>
          </p:spPr>
          <p:txBody>
            <a:bodyPr/>
            <a:lstStyle/>
            <a:p>
              <a:endParaRPr lang="en-GB" sz="1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838" tIns="838" rIns="838" bIns="838" rtlCol="0" anchor="ctr"/>
            <a:lstStyle/>
            <a:p>
              <a:pPr algn="ctr">
                <a:lnSpc>
                  <a:spcPts val="62"/>
                </a:lnSpc>
              </a:pPr>
              <a:endParaRPr sz="1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2749620" y="109945"/>
            <a:ext cx="191395" cy="191395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CB0CD"/>
            </a:solidFill>
          </p:spPr>
          <p:txBody>
            <a:bodyPr/>
            <a:lstStyle/>
            <a:p>
              <a:endParaRPr lang="en-GB" sz="1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838" tIns="838" rIns="838" bIns="838" rtlCol="0" anchor="ctr"/>
            <a:lstStyle/>
            <a:p>
              <a:pPr algn="ctr">
                <a:lnSpc>
                  <a:spcPts val="62"/>
                </a:lnSpc>
              </a:pPr>
              <a:endParaRPr sz="1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800721" y="-16124"/>
            <a:ext cx="939891" cy="939891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CB0CD"/>
            </a:solidFill>
          </p:spPr>
          <p:txBody>
            <a:bodyPr/>
            <a:lstStyle/>
            <a:p>
              <a:endParaRPr lang="en-GB" sz="1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838" tIns="838" rIns="838" bIns="838" rtlCol="0" anchor="ctr"/>
            <a:lstStyle/>
            <a:p>
              <a:pPr algn="ctr">
                <a:lnSpc>
                  <a:spcPts val="62"/>
                </a:lnSpc>
              </a:pPr>
              <a:endParaRPr sz="1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097521" y="96634"/>
            <a:ext cx="1286181" cy="1286181"/>
            <a:chOff x="0" y="0"/>
            <a:chExt cx="812800" cy="812800"/>
          </a:xfrm>
          <a:solidFill>
            <a:schemeClr val="bg1">
              <a:lumMod val="50000"/>
            </a:schemeClr>
          </a:solidFill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GB" sz="1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4583132" y="787293"/>
            <a:ext cx="191395" cy="191395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CB0CD"/>
            </a:solidFill>
          </p:spPr>
          <p:txBody>
            <a:bodyPr/>
            <a:lstStyle/>
            <a:p>
              <a:endParaRPr lang="en-GB" sz="1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838" tIns="838" rIns="838" bIns="838" rtlCol="0" anchor="ctr"/>
            <a:lstStyle/>
            <a:p>
              <a:pPr algn="ctr">
                <a:lnSpc>
                  <a:spcPts val="62"/>
                </a:lnSpc>
              </a:pPr>
              <a:endParaRPr sz="1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391593" y="363135"/>
            <a:ext cx="2453725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000" b="1" dirty="0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We’re volunteering </a:t>
            </a:r>
          </a:p>
          <a:p>
            <a:r>
              <a:rPr lang="en-US" sz="2000" b="1" dirty="0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social impact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91593" y="291180"/>
            <a:ext cx="2189943" cy="600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48"/>
              </a:lnSpc>
            </a:pPr>
            <a:r>
              <a:rPr lang="en-US" sz="1400" b="1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#GlobalVolunteerMonth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021AF4C-E563-7786-1F52-3A1107608422}"/>
              </a:ext>
            </a:extLst>
          </p:cNvPr>
          <p:cNvSpPr txBox="1"/>
          <p:nvPr/>
        </p:nvSpPr>
        <p:spPr>
          <a:xfrm>
            <a:off x="3553661" y="126375"/>
            <a:ext cx="93989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dirty="0">
                <a:latin typeface="Arial" panose="020B0604020202020204" pitchFamily="34" charset="0"/>
                <a:cs typeface="Arial" panose="020B0604020202020204" pitchFamily="34" charset="0"/>
              </a:rPr>
              <a:t>CHANGE ME TO AN IMAGE!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878BCA3-AE6D-2090-3A1C-DFAB7FCDA293}"/>
              </a:ext>
            </a:extLst>
          </p:cNvPr>
          <p:cNvSpPr txBox="1"/>
          <p:nvPr/>
        </p:nvSpPr>
        <p:spPr>
          <a:xfrm>
            <a:off x="5345680" y="481271"/>
            <a:ext cx="93989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dirty="0">
                <a:latin typeface="Arial" panose="020B0604020202020204" pitchFamily="34" charset="0"/>
                <a:cs typeface="Arial" panose="020B0604020202020204" pitchFamily="34" charset="0"/>
              </a:rPr>
              <a:t>CHANGE ME TO AN IMAGE!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8"/>
          <p:cNvSpPr txBox="1"/>
          <p:nvPr/>
        </p:nvSpPr>
        <p:spPr>
          <a:xfrm>
            <a:off x="391593" y="363135"/>
            <a:ext cx="2453725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000" b="1" dirty="0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We’re volunteering </a:t>
            </a:r>
          </a:p>
          <a:p>
            <a:r>
              <a:rPr lang="en-US" sz="2000" b="1" dirty="0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our communities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91593" y="291180"/>
            <a:ext cx="2189943" cy="600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48"/>
              </a:lnSpc>
            </a:pPr>
            <a:r>
              <a:rPr lang="en-US" sz="1400" b="1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#GlobalVolunteerMonth</a:t>
            </a:r>
          </a:p>
        </p:txBody>
      </p:sp>
      <p:grpSp>
        <p:nvGrpSpPr>
          <p:cNvPr id="20" name="Group 2">
            <a:extLst>
              <a:ext uri="{FF2B5EF4-FFF2-40B4-BE49-F238E27FC236}">
                <a16:creationId xmlns:a16="http://schemas.microsoft.com/office/drawing/2014/main" id="{B6217210-5368-44DD-BA3D-FA619EA04213}"/>
              </a:ext>
            </a:extLst>
          </p:cNvPr>
          <p:cNvGrpSpPr/>
          <p:nvPr/>
        </p:nvGrpSpPr>
        <p:grpSpPr>
          <a:xfrm>
            <a:off x="3360628" y="-181007"/>
            <a:ext cx="1168763" cy="1168763"/>
            <a:chOff x="0" y="0"/>
            <a:chExt cx="812800" cy="812800"/>
          </a:xfrm>
          <a:solidFill>
            <a:schemeClr val="bg1">
              <a:lumMod val="50000"/>
            </a:schemeClr>
          </a:solidFill>
        </p:grpSpPr>
        <p:sp>
          <p:nvSpPr>
            <p:cNvPr id="21" name="Freeform 3">
              <a:extLst>
                <a:ext uri="{FF2B5EF4-FFF2-40B4-BE49-F238E27FC236}">
                  <a16:creationId xmlns:a16="http://schemas.microsoft.com/office/drawing/2014/main" id="{A078C7F3-049A-1C18-6B8A-74E0E104B13F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GB" sz="1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2" name="Group 4">
            <a:extLst>
              <a:ext uri="{FF2B5EF4-FFF2-40B4-BE49-F238E27FC236}">
                <a16:creationId xmlns:a16="http://schemas.microsoft.com/office/drawing/2014/main" id="{7BAC4881-4C20-4687-8A8A-0563CAFD6E11}"/>
              </a:ext>
            </a:extLst>
          </p:cNvPr>
          <p:cNvGrpSpPr/>
          <p:nvPr/>
        </p:nvGrpSpPr>
        <p:grpSpPr>
          <a:xfrm>
            <a:off x="2944078" y="319906"/>
            <a:ext cx="345140" cy="345140"/>
            <a:chOff x="0" y="0"/>
            <a:chExt cx="812800" cy="812800"/>
          </a:xfrm>
        </p:grpSpPr>
        <p:sp>
          <p:nvSpPr>
            <p:cNvPr id="23" name="Freeform 5">
              <a:extLst>
                <a:ext uri="{FF2B5EF4-FFF2-40B4-BE49-F238E27FC236}">
                  <a16:creationId xmlns:a16="http://schemas.microsoft.com/office/drawing/2014/main" id="{725B2882-E157-3425-BD21-73287FD1DC2C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CB0CD"/>
            </a:solidFill>
          </p:spPr>
          <p:txBody>
            <a:bodyPr/>
            <a:lstStyle/>
            <a:p>
              <a:endParaRPr lang="en-GB" sz="1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TextBox 6">
              <a:extLst>
                <a:ext uri="{FF2B5EF4-FFF2-40B4-BE49-F238E27FC236}">
                  <a16:creationId xmlns:a16="http://schemas.microsoft.com/office/drawing/2014/main" id="{96E2CB9E-09B5-CBD1-4BC5-2DE0D88B744A}"/>
                </a:ext>
              </a:extLst>
            </p:cNvPr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838" tIns="838" rIns="838" bIns="838" rtlCol="0" anchor="ctr"/>
            <a:lstStyle/>
            <a:p>
              <a:pPr algn="ctr">
                <a:lnSpc>
                  <a:spcPts val="62"/>
                </a:lnSpc>
              </a:pPr>
              <a:endParaRPr sz="1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5" name="Group 7">
            <a:extLst>
              <a:ext uri="{FF2B5EF4-FFF2-40B4-BE49-F238E27FC236}">
                <a16:creationId xmlns:a16="http://schemas.microsoft.com/office/drawing/2014/main" id="{A33F91DB-5380-90E7-5CDA-556DC744DE51}"/>
              </a:ext>
            </a:extLst>
          </p:cNvPr>
          <p:cNvGrpSpPr/>
          <p:nvPr/>
        </p:nvGrpSpPr>
        <p:grpSpPr>
          <a:xfrm>
            <a:off x="2749620" y="109945"/>
            <a:ext cx="191395" cy="191395"/>
            <a:chOff x="0" y="0"/>
            <a:chExt cx="812800" cy="812800"/>
          </a:xfrm>
        </p:grpSpPr>
        <p:sp>
          <p:nvSpPr>
            <p:cNvPr id="26" name="Freeform 8">
              <a:extLst>
                <a:ext uri="{FF2B5EF4-FFF2-40B4-BE49-F238E27FC236}">
                  <a16:creationId xmlns:a16="http://schemas.microsoft.com/office/drawing/2014/main" id="{6C942402-833F-AFC7-49F2-A121BB23D4F0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CB0CD"/>
            </a:solidFill>
          </p:spPr>
          <p:txBody>
            <a:bodyPr/>
            <a:lstStyle/>
            <a:p>
              <a:endParaRPr lang="en-GB" sz="1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TextBox 9">
              <a:extLst>
                <a:ext uri="{FF2B5EF4-FFF2-40B4-BE49-F238E27FC236}">
                  <a16:creationId xmlns:a16="http://schemas.microsoft.com/office/drawing/2014/main" id="{99C31687-46AE-A96C-E902-2476685D1B4E}"/>
                </a:ext>
              </a:extLst>
            </p:cNvPr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838" tIns="838" rIns="838" bIns="838" rtlCol="0" anchor="ctr"/>
            <a:lstStyle/>
            <a:p>
              <a:pPr algn="ctr">
                <a:lnSpc>
                  <a:spcPts val="62"/>
                </a:lnSpc>
              </a:pPr>
              <a:endParaRPr sz="1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8" name="Group 10">
            <a:extLst>
              <a:ext uri="{FF2B5EF4-FFF2-40B4-BE49-F238E27FC236}">
                <a16:creationId xmlns:a16="http://schemas.microsoft.com/office/drawing/2014/main" id="{33498504-2940-A58A-C58B-117BCEC2E0AA}"/>
              </a:ext>
            </a:extLst>
          </p:cNvPr>
          <p:cNvGrpSpPr/>
          <p:nvPr/>
        </p:nvGrpSpPr>
        <p:grpSpPr>
          <a:xfrm>
            <a:off x="4800721" y="-16124"/>
            <a:ext cx="939891" cy="939891"/>
            <a:chOff x="0" y="0"/>
            <a:chExt cx="812800" cy="812800"/>
          </a:xfrm>
        </p:grpSpPr>
        <p:sp>
          <p:nvSpPr>
            <p:cNvPr id="29" name="Freeform 11">
              <a:extLst>
                <a:ext uri="{FF2B5EF4-FFF2-40B4-BE49-F238E27FC236}">
                  <a16:creationId xmlns:a16="http://schemas.microsoft.com/office/drawing/2014/main" id="{1C8324B6-FAC9-5AFB-DCEC-F952DD44F8BF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CB0CD"/>
            </a:solidFill>
          </p:spPr>
          <p:txBody>
            <a:bodyPr/>
            <a:lstStyle/>
            <a:p>
              <a:endParaRPr lang="en-GB" sz="1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TextBox 12">
              <a:extLst>
                <a:ext uri="{FF2B5EF4-FFF2-40B4-BE49-F238E27FC236}">
                  <a16:creationId xmlns:a16="http://schemas.microsoft.com/office/drawing/2014/main" id="{49E6E392-7238-0ADF-CB44-7CECD425C388}"/>
                </a:ext>
              </a:extLst>
            </p:cNvPr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838" tIns="838" rIns="838" bIns="838" rtlCol="0" anchor="ctr"/>
            <a:lstStyle/>
            <a:p>
              <a:pPr algn="ctr">
                <a:lnSpc>
                  <a:spcPts val="62"/>
                </a:lnSpc>
              </a:pPr>
              <a:endParaRPr sz="1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1" name="Group 13">
            <a:extLst>
              <a:ext uri="{FF2B5EF4-FFF2-40B4-BE49-F238E27FC236}">
                <a16:creationId xmlns:a16="http://schemas.microsoft.com/office/drawing/2014/main" id="{E546CAB7-DF47-09A9-2970-7C9D58B3A907}"/>
              </a:ext>
            </a:extLst>
          </p:cNvPr>
          <p:cNvGrpSpPr/>
          <p:nvPr/>
        </p:nvGrpSpPr>
        <p:grpSpPr>
          <a:xfrm>
            <a:off x="5097521" y="96634"/>
            <a:ext cx="1286181" cy="1286181"/>
            <a:chOff x="0" y="0"/>
            <a:chExt cx="812800" cy="812800"/>
          </a:xfrm>
          <a:solidFill>
            <a:schemeClr val="bg1">
              <a:lumMod val="50000"/>
            </a:schemeClr>
          </a:solidFill>
        </p:grpSpPr>
        <p:sp>
          <p:nvSpPr>
            <p:cNvPr id="32" name="Freeform 14">
              <a:extLst>
                <a:ext uri="{FF2B5EF4-FFF2-40B4-BE49-F238E27FC236}">
                  <a16:creationId xmlns:a16="http://schemas.microsoft.com/office/drawing/2014/main" id="{423BF48F-1D07-70E6-62BC-BE013BC90678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GB" sz="1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3" name="Group 15">
            <a:extLst>
              <a:ext uri="{FF2B5EF4-FFF2-40B4-BE49-F238E27FC236}">
                <a16:creationId xmlns:a16="http://schemas.microsoft.com/office/drawing/2014/main" id="{E7F0B24B-A035-F239-A470-1A6BCB4A0D84}"/>
              </a:ext>
            </a:extLst>
          </p:cNvPr>
          <p:cNvGrpSpPr/>
          <p:nvPr/>
        </p:nvGrpSpPr>
        <p:grpSpPr>
          <a:xfrm>
            <a:off x="4583132" y="787293"/>
            <a:ext cx="191395" cy="191395"/>
            <a:chOff x="0" y="0"/>
            <a:chExt cx="812800" cy="812800"/>
          </a:xfrm>
        </p:grpSpPr>
        <p:sp>
          <p:nvSpPr>
            <p:cNvPr id="34" name="Freeform 16">
              <a:extLst>
                <a:ext uri="{FF2B5EF4-FFF2-40B4-BE49-F238E27FC236}">
                  <a16:creationId xmlns:a16="http://schemas.microsoft.com/office/drawing/2014/main" id="{E286AA0C-F3AC-7831-FE61-DCB808812D38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CB0CD"/>
            </a:solidFill>
          </p:spPr>
          <p:txBody>
            <a:bodyPr/>
            <a:lstStyle/>
            <a:p>
              <a:endParaRPr lang="en-GB" sz="1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TextBox 17">
              <a:extLst>
                <a:ext uri="{FF2B5EF4-FFF2-40B4-BE49-F238E27FC236}">
                  <a16:creationId xmlns:a16="http://schemas.microsoft.com/office/drawing/2014/main" id="{7C5A9924-5883-3F82-9E6E-1AB815F4ADE3}"/>
                </a:ext>
              </a:extLst>
            </p:cNvPr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838" tIns="838" rIns="838" bIns="838" rtlCol="0" anchor="ctr"/>
            <a:lstStyle/>
            <a:p>
              <a:pPr algn="ctr">
                <a:lnSpc>
                  <a:spcPts val="62"/>
                </a:lnSpc>
              </a:pPr>
              <a:endParaRPr sz="1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512E966F-D487-16D2-9360-94D442DE4A47}"/>
              </a:ext>
            </a:extLst>
          </p:cNvPr>
          <p:cNvSpPr txBox="1"/>
          <p:nvPr/>
        </p:nvSpPr>
        <p:spPr>
          <a:xfrm>
            <a:off x="3553661" y="126375"/>
            <a:ext cx="93989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dirty="0">
                <a:latin typeface="Arial" panose="020B0604020202020204" pitchFamily="34" charset="0"/>
                <a:cs typeface="Arial" panose="020B0604020202020204" pitchFamily="34" charset="0"/>
              </a:rPr>
              <a:t>CHANGE ME TO AN IMAGE!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59E46EB-D1CD-96C6-EE20-34A3D66D20A7}"/>
              </a:ext>
            </a:extLst>
          </p:cNvPr>
          <p:cNvSpPr txBox="1"/>
          <p:nvPr/>
        </p:nvSpPr>
        <p:spPr>
          <a:xfrm>
            <a:off x="5345680" y="481271"/>
            <a:ext cx="93989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dirty="0">
                <a:latin typeface="Arial" panose="020B0604020202020204" pitchFamily="34" charset="0"/>
                <a:cs typeface="Arial" panose="020B0604020202020204" pitchFamily="34" charset="0"/>
              </a:rPr>
              <a:t>CHANGE ME TO AN IMAGE!</a:t>
            </a:r>
          </a:p>
        </p:txBody>
      </p:sp>
    </p:spTree>
    <p:extLst>
      <p:ext uri="{BB962C8B-B14F-4D97-AF65-F5344CB8AC3E}">
        <p14:creationId xmlns:p14="http://schemas.microsoft.com/office/powerpoint/2010/main" val="31534101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8"/>
          <p:cNvSpPr txBox="1"/>
          <p:nvPr/>
        </p:nvSpPr>
        <p:spPr>
          <a:xfrm>
            <a:off x="391593" y="363135"/>
            <a:ext cx="3161232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000" b="1" dirty="0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We’re volunteering </a:t>
            </a:r>
          </a:p>
          <a:p>
            <a:r>
              <a:rPr lang="en-US" sz="2000" b="1" dirty="0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our corporate purpose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91593" y="291180"/>
            <a:ext cx="2189943" cy="600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48"/>
              </a:lnSpc>
            </a:pPr>
            <a:r>
              <a:rPr lang="en-US" sz="1400" b="1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#GlobalVolunteerMonth</a:t>
            </a:r>
          </a:p>
        </p:txBody>
      </p:sp>
      <p:grpSp>
        <p:nvGrpSpPr>
          <p:cNvPr id="20" name="Group 2">
            <a:extLst>
              <a:ext uri="{FF2B5EF4-FFF2-40B4-BE49-F238E27FC236}">
                <a16:creationId xmlns:a16="http://schemas.microsoft.com/office/drawing/2014/main" id="{90F95AFA-B99D-22C3-191A-C1B59F234641}"/>
              </a:ext>
            </a:extLst>
          </p:cNvPr>
          <p:cNvGrpSpPr/>
          <p:nvPr/>
        </p:nvGrpSpPr>
        <p:grpSpPr>
          <a:xfrm>
            <a:off x="3360628" y="-181007"/>
            <a:ext cx="1168763" cy="1168763"/>
            <a:chOff x="0" y="0"/>
            <a:chExt cx="812800" cy="812800"/>
          </a:xfrm>
          <a:solidFill>
            <a:schemeClr val="bg1">
              <a:lumMod val="50000"/>
            </a:schemeClr>
          </a:solidFill>
        </p:grpSpPr>
        <p:sp>
          <p:nvSpPr>
            <p:cNvPr id="21" name="Freeform 3">
              <a:extLst>
                <a:ext uri="{FF2B5EF4-FFF2-40B4-BE49-F238E27FC236}">
                  <a16:creationId xmlns:a16="http://schemas.microsoft.com/office/drawing/2014/main" id="{2FDF0DBB-E221-FE10-4EFB-A48D9F78507D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GB" sz="1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2" name="Group 4">
            <a:extLst>
              <a:ext uri="{FF2B5EF4-FFF2-40B4-BE49-F238E27FC236}">
                <a16:creationId xmlns:a16="http://schemas.microsoft.com/office/drawing/2014/main" id="{17BC3BAB-A641-A57F-17BB-303D95BE70EC}"/>
              </a:ext>
            </a:extLst>
          </p:cNvPr>
          <p:cNvGrpSpPr/>
          <p:nvPr/>
        </p:nvGrpSpPr>
        <p:grpSpPr>
          <a:xfrm>
            <a:off x="2944078" y="319906"/>
            <a:ext cx="345140" cy="345140"/>
            <a:chOff x="0" y="0"/>
            <a:chExt cx="812800" cy="812800"/>
          </a:xfrm>
        </p:grpSpPr>
        <p:sp>
          <p:nvSpPr>
            <p:cNvPr id="23" name="Freeform 5">
              <a:extLst>
                <a:ext uri="{FF2B5EF4-FFF2-40B4-BE49-F238E27FC236}">
                  <a16:creationId xmlns:a16="http://schemas.microsoft.com/office/drawing/2014/main" id="{F38AD339-6995-C154-C045-95ECD4F54786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CB0CD"/>
            </a:solidFill>
          </p:spPr>
          <p:txBody>
            <a:bodyPr/>
            <a:lstStyle/>
            <a:p>
              <a:endParaRPr lang="en-GB" sz="1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TextBox 6">
              <a:extLst>
                <a:ext uri="{FF2B5EF4-FFF2-40B4-BE49-F238E27FC236}">
                  <a16:creationId xmlns:a16="http://schemas.microsoft.com/office/drawing/2014/main" id="{DA332A30-2302-7E2D-1268-101E60E71951}"/>
                </a:ext>
              </a:extLst>
            </p:cNvPr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838" tIns="838" rIns="838" bIns="838" rtlCol="0" anchor="ctr"/>
            <a:lstStyle/>
            <a:p>
              <a:pPr algn="ctr">
                <a:lnSpc>
                  <a:spcPts val="62"/>
                </a:lnSpc>
              </a:pPr>
              <a:endParaRPr sz="1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5" name="Group 7">
            <a:extLst>
              <a:ext uri="{FF2B5EF4-FFF2-40B4-BE49-F238E27FC236}">
                <a16:creationId xmlns:a16="http://schemas.microsoft.com/office/drawing/2014/main" id="{07F3AFB0-CF07-09D8-632F-E6A6558BCDA3}"/>
              </a:ext>
            </a:extLst>
          </p:cNvPr>
          <p:cNvGrpSpPr/>
          <p:nvPr/>
        </p:nvGrpSpPr>
        <p:grpSpPr>
          <a:xfrm>
            <a:off x="2749620" y="109945"/>
            <a:ext cx="191395" cy="191395"/>
            <a:chOff x="0" y="0"/>
            <a:chExt cx="812800" cy="812800"/>
          </a:xfrm>
        </p:grpSpPr>
        <p:sp>
          <p:nvSpPr>
            <p:cNvPr id="26" name="Freeform 8">
              <a:extLst>
                <a:ext uri="{FF2B5EF4-FFF2-40B4-BE49-F238E27FC236}">
                  <a16:creationId xmlns:a16="http://schemas.microsoft.com/office/drawing/2014/main" id="{7F713227-2E17-8B9A-4FD1-7A8EF060B5D7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CB0CD"/>
            </a:solidFill>
          </p:spPr>
          <p:txBody>
            <a:bodyPr/>
            <a:lstStyle/>
            <a:p>
              <a:endParaRPr lang="en-GB" sz="1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TextBox 9">
              <a:extLst>
                <a:ext uri="{FF2B5EF4-FFF2-40B4-BE49-F238E27FC236}">
                  <a16:creationId xmlns:a16="http://schemas.microsoft.com/office/drawing/2014/main" id="{99392D64-08D1-A8A6-F651-B1180502C881}"/>
                </a:ext>
              </a:extLst>
            </p:cNvPr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838" tIns="838" rIns="838" bIns="838" rtlCol="0" anchor="ctr"/>
            <a:lstStyle/>
            <a:p>
              <a:pPr algn="ctr">
                <a:lnSpc>
                  <a:spcPts val="62"/>
                </a:lnSpc>
              </a:pPr>
              <a:endParaRPr sz="1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8" name="Group 10">
            <a:extLst>
              <a:ext uri="{FF2B5EF4-FFF2-40B4-BE49-F238E27FC236}">
                <a16:creationId xmlns:a16="http://schemas.microsoft.com/office/drawing/2014/main" id="{72EE486F-0A6D-6753-B6D3-2132BA5BB709}"/>
              </a:ext>
            </a:extLst>
          </p:cNvPr>
          <p:cNvGrpSpPr/>
          <p:nvPr/>
        </p:nvGrpSpPr>
        <p:grpSpPr>
          <a:xfrm>
            <a:off x="4800721" y="-16124"/>
            <a:ext cx="939891" cy="939891"/>
            <a:chOff x="0" y="0"/>
            <a:chExt cx="812800" cy="812800"/>
          </a:xfrm>
        </p:grpSpPr>
        <p:sp>
          <p:nvSpPr>
            <p:cNvPr id="29" name="Freeform 11">
              <a:extLst>
                <a:ext uri="{FF2B5EF4-FFF2-40B4-BE49-F238E27FC236}">
                  <a16:creationId xmlns:a16="http://schemas.microsoft.com/office/drawing/2014/main" id="{26856CE9-DB39-F8D4-DEE3-E0A2FC0AD474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CB0CD"/>
            </a:solidFill>
          </p:spPr>
          <p:txBody>
            <a:bodyPr/>
            <a:lstStyle/>
            <a:p>
              <a:endParaRPr lang="en-GB" sz="1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TextBox 12">
              <a:extLst>
                <a:ext uri="{FF2B5EF4-FFF2-40B4-BE49-F238E27FC236}">
                  <a16:creationId xmlns:a16="http://schemas.microsoft.com/office/drawing/2014/main" id="{CFD300A1-A10D-8776-A264-B2E668F11C5D}"/>
                </a:ext>
              </a:extLst>
            </p:cNvPr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838" tIns="838" rIns="838" bIns="838" rtlCol="0" anchor="ctr"/>
            <a:lstStyle/>
            <a:p>
              <a:pPr algn="ctr">
                <a:lnSpc>
                  <a:spcPts val="62"/>
                </a:lnSpc>
              </a:pPr>
              <a:endParaRPr sz="1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1" name="Group 13">
            <a:extLst>
              <a:ext uri="{FF2B5EF4-FFF2-40B4-BE49-F238E27FC236}">
                <a16:creationId xmlns:a16="http://schemas.microsoft.com/office/drawing/2014/main" id="{508CA782-3CAA-645E-26DC-DDAC96A3900B}"/>
              </a:ext>
            </a:extLst>
          </p:cNvPr>
          <p:cNvGrpSpPr/>
          <p:nvPr/>
        </p:nvGrpSpPr>
        <p:grpSpPr>
          <a:xfrm>
            <a:off x="5097521" y="96634"/>
            <a:ext cx="1286181" cy="1286181"/>
            <a:chOff x="0" y="0"/>
            <a:chExt cx="812800" cy="812800"/>
          </a:xfrm>
          <a:solidFill>
            <a:schemeClr val="bg1">
              <a:lumMod val="50000"/>
            </a:schemeClr>
          </a:solidFill>
        </p:grpSpPr>
        <p:sp>
          <p:nvSpPr>
            <p:cNvPr id="32" name="Freeform 14">
              <a:extLst>
                <a:ext uri="{FF2B5EF4-FFF2-40B4-BE49-F238E27FC236}">
                  <a16:creationId xmlns:a16="http://schemas.microsoft.com/office/drawing/2014/main" id="{8AF83F64-5F3C-F7DC-7E3F-2B21246C2F8F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GB" sz="1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3" name="Group 15">
            <a:extLst>
              <a:ext uri="{FF2B5EF4-FFF2-40B4-BE49-F238E27FC236}">
                <a16:creationId xmlns:a16="http://schemas.microsoft.com/office/drawing/2014/main" id="{F3889113-A20C-BC39-2A40-1820A812AB38}"/>
              </a:ext>
            </a:extLst>
          </p:cNvPr>
          <p:cNvGrpSpPr/>
          <p:nvPr/>
        </p:nvGrpSpPr>
        <p:grpSpPr>
          <a:xfrm>
            <a:off x="4583132" y="787293"/>
            <a:ext cx="191395" cy="191395"/>
            <a:chOff x="0" y="0"/>
            <a:chExt cx="812800" cy="812800"/>
          </a:xfrm>
        </p:grpSpPr>
        <p:sp>
          <p:nvSpPr>
            <p:cNvPr id="34" name="Freeform 16">
              <a:extLst>
                <a:ext uri="{FF2B5EF4-FFF2-40B4-BE49-F238E27FC236}">
                  <a16:creationId xmlns:a16="http://schemas.microsoft.com/office/drawing/2014/main" id="{6DB80386-3B7F-9385-8D36-2F2A54DAA61F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CB0CD"/>
            </a:solidFill>
          </p:spPr>
          <p:txBody>
            <a:bodyPr/>
            <a:lstStyle/>
            <a:p>
              <a:endParaRPr lang="en-GB" sz="1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TextBox 17">
              <a:extLst>
                <a:ext uri="{FF2B5EF4-FFF2-40B4-BE49-F238E27FC236}">
                  <a16:creationId xmlns:a16="http://schemas.microsoft.com/office/drawing/2014/main" id="{496FE927-4E4D-FC3C-9AE3-34FBD2B5CC42}"/>
                </a:ext>
              </a:extLst>
            </p:cNvPr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838" tIns="838" rIns="838" bIns="838" rtlCol="0" anchor="ctr"/>
            <a:lstStyle/>
            <a:p>
              <a:pPr algn="ctr">
                <a:lnSpc>
                  <a:spcPts val="62"/>
                </a:lnSpc>
              </a:pPr>
              <a:endParaRPr sz="1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64BBDE97-1D4B-2627-717C-E0F75507F0BF}"/>
              </a:ext>
            </a:extLst>
          </p:cNvPr>
          <p:cNvSpPr txBox="1"/>
          <p:nvPr/>
        </p:nvSpPr>
        <p:spPr>
          <a:xfrm>
            <a:off x="3553661" y="126375"/>
            <a:ext cx="93989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dirty="0">
                <a:latin typeface="Arial" panose="020B0604020202020204" pitchFamily="34" charset="0"/>
                <a:cs typeface="Arial" panose="020B0604020202020204" pitchFamily="34" charset="0"/>
              </a:rPr>
              <a:t>CHANGE ME TO AN IMAGE!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574FAA4-5020-5EC9-FF44-74BA76F7EA27}"/>
              </a:ext>
            </a:extLst>
          </p:cNvPr>
          <p:cNvSpPr txBox="1"/>
          <p:nvPr/>
        </p:nvSpPr>
        <p:spPr>
          <a:xfrm>
            <a:off x="5345680" y="481271"/>
            <a:ext cx="93989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dirty="0">
                <a:latin typeface="Arial" panose="020B0604020202020204" pitchFamily="34" charset="0"/>
                <a:cs typeface="Arial" panose="020B0604020202020204" pitchFamily="34" charset="0"/>
              </a:rPr>
              <a:t>CHANGE ME TO AN IMAGE!</a:t>
            </a:r>
          </a:p>
        </p:txBody>
      </p:sp>
    </p:spTree>
    <p:extLst>
      <p:ext uri="{BB962C8B-B14F-4D97-AF65-F5344CB8AC3E}">
        <p14:creationId xmlns:p14="http://schemas.microsoft.com/office/powerpoint/2010/main" val="7170926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8"/>
          <p:cNvSpPr txBox="1"/>
          <p:nvPr/>
        </p:nvSpPr>
        <p:spPr>
          <a:xfrm>
            <a:off x="391593" y="363135"/>
            <a:ext cx="3161232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000" b="1" dirty="0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We’re volunteering </a:t>
            </a:r>
          </a:p>
          <a:p>
            <a:r>
              <a:rPr lang="en-US" sz="2000" b="1" dirty="0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make a difference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91593" y="291180"/>
            <a:ext cx="2189943" cy="600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48"/>
              </a:lnSpc>
            </a:pPr>
            <a:r>
              <a:rPr lang="en-US" sz="1400" b="1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#GlobalVolunteerMonth</a:t>
            </a:r>
          </a:p>
        </p:txBody>
      </p:sp>
      <p:grpSp>
        <p:nvGrpSpPr>
          <p:cNvPr id="20" name="Group 2">
            <a:extLst>
              <a:ext uri="{FF2B5EF4-FFF2-40B4-BE49-F238E27FC236}">
                <a16:creationId xmlns:a16="http://schemas.microsoft.com/office/drawing/2014/main" id="{B9649BF3-9F9C-0C2D-1FAB-763CF5273390}"/>
              </a:ext>
            </a:extLst>
          </p:cNvPr>
          <p:cNvGrpSpPr/>
          <p:nvPr/>
        </p:nvGrpSpPr>
        <p:grpSpPr>
          <a:xfrm>
            <a:off x="3360628" y="-181007"/>
            <a:ext cx="1168763" cy="1168763"/>
            <a:chOff x="0" y="0"/>
            <a:chExt cx="812800" cy="812800"/>
          </a:xfrm>
          <a:solidFill>
            <a:schemeClr val="bg1">
              <a:lumMod val="50000"/>
            </a:schemeClr>
          </a:solidFill>
        </p:grpSpPr>
        <p:sp>
          <p:nvSpPr>
            <p:cNvPr id="21" name="Freeform 3">
              <a:extLst>
                <a:ext uri="{FF2B5EF4-FFF2-40B4-BE49-F238E27FC236}">
                  <a16:creationId xmlns:a16="http://schemas.microsoft.com/office/drawing/2014/main" id="{A0CF2C30-640B-811A-DA9B-DAC79BEF9C92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GB" sz="1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2" name="Group 4">
            <a:extLst>
              <a:ext uri="{FF2B5EF4-FFF2-40B4-BE49-F238E27FC236}">
                <a16:creationId xmlns:a16="http://schemas.microsoft.com/office/drawing/2014/main" id="{9DEC2D67-7EA9-D30B-DA43-963D62FB9B9C}"/>
              </a:ext>
            </a:extLst>
          </p:cNvPr>
          <p:cNvGrpSpPr/>
          <p:nvPr/>
        </p:nvGrpSpPr>
        <p:grpSpPr>
          <a:xfrm>
            <a:off x="2944078" y="319906"/>
            <a:ext cx="345140" cy="345140"/>
            <a:chOff x="0" y="0"/>
            <a:chExt cx="812800" cy="812800"/>
          </a:xfrm>
        </p:grpSpPr>
        <p:sp>
          <p:nvSpPr>
            <p:cNvPr id="23" name="Freeform 5">
              <a:extLst>
                <a:ext uri="{FF2B5EF4-FFF2-40B4-BE49-F238E27FC236}">
                  <a16:creationId xmlns:a16="http://schemas.microsoft.com/office/drawing/2014/main" id="{231B5B1D-9C10-5453-E075-9CFE30C62699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CB0CD"/>
            </a:solidFill>
          </p:spPr>
          <p:txBody>
            <a:bodyPr/>
            <a:lstStyle/>
            <a:p>
              <a:endParaRPr lang="en-GB" sz="1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TextBox 6">
              <a:extLst>
                <a:ext uri="{FF2B5EF4-FFF2-40B4-BE49-F238E27FC236}">
                  <a16:creationId xmlns:a16="http://schemas.microsoft.com/office/drawing/2014/main" id="{E62F8DE6-F4C8-E7DE-B35B-DADD53499EA6}"/>
                </a:ext>
              </a:extLst>
            </p:cNvPr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838" tIns="838" rIns="838" bIns="838" rtlCol="0" anchor="ctr"/>
            <a:lstStyle/>
            <a:p>
              <a:pPr algn="ctr">
                <a:lnSpc>
                  <a:spcPts val="62"/>
                </a:lnSpc>
              </a:pPr>
              <a:endParaRPr sz="1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5" name="Group 7">
            <a:extLst>
              <a:ext uri="{FF2B5EF4-FFF2-40B4-BE49-F238E27FC236}">
                <a16:creationId xmlns:a16="http://schemas.microsoft.com/office/drawing/2014/main" id="{C1039A05-AE6C-96E0-9257-813DD3E7204B}"/>
              </a:ext>
            </a:extLst>
          </p:cNvPr>
          <p:cNvGrpSpPr/>
          <p:nvPr/>
        </p:nvGrpSpPr>
        <p:grpSpPr>
          <a:xfrm>
            <a:off x="2749620" y="109945"/>
            <a:ext cx="191395" cy="191395"/>
            <a:chOff x="0" y="0"/>
            <a:chExt cx="812800" cy="812800"/>
          </a:xfrm>
        </p:grpSpPr>
        <p:sp>
          <p:nvSpPr>
            <p:cNvPr id="26" name="Freeform 8">
              <a:extLst>
                <a:ext uri="{FF2B5EF4-FFF2-40B4-BE49-F238E27FC236}">
                  <a16:creationId xmlns:a16="http://schemas.microsoft.com/office/drawing/2014/main" id="{086E7F11-0CD6-5684-D2F5-14901ED07DE9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CB0CD"/>
            </a:solidFill>
          </p:spPr>
          <p:txBody>
            <a:bodyPr/>
            <a:lstStyle/>
            <a:p>
              <a:endParaRPr lang="en-GB" sz="1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TextBox 9">
              <a:extLst>
                <a:ext uri="{FF2B5EF4-FFF2-40B4-BE49-F238E27FC236}">
                  <a16:creationId xmlns:a16="http://schemas.microsoft.com/office/drawing/2014/main" id="{979918E2-645F-0196-CBDA-D2822D40C99A}"/>
                </a:ext>
              </a:extLst>
            </p:cNvPr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838" tIns="838" rIns="838" bIns="838" rtlCol="0" anchor="ctr"/>
            <a:lstStyle/>
            <a:p>
              <a:pPr algn="ctr">
                <a:lnSpc>
                  <a:spcPts val="62"/>
                </a:lnSpc>
              </a:pPr>
              <a:endParaRPr sz="1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8" name="Group 10">
            <a:extLst>
              <a:ext uri="{FF2B5EF4-FFF2-40B4-BE49-F238E27FC236}">
                <a16:creationId xmlns:a16="http://schemas.microsoft.com/office/drawing/2014/main" id="{6677FBDD-D1CC-0DA0-1DC1-E04A9E763D1F}"/>
              </a:ext>
            </a:extLst>
          </p:cNvPr>
          <p:cNvGrpSpPr/>
          <p:nvPr/>
        </p:nvGrpSpPr>
        <p:grpSpPr>
          <a:xfrm>
            <a:off x="4800721" y="-16124"/>
            <a:ext cx="939891" cy="939891"/>
            <a:chOff x="0" y="0"/>
            <a:chExt cx="812800" cy="812800"/>
          </a:xfrm>
        </p:grpSpPr>
        <p:sp>
          <p:nvSpPr>
            <p:cNvPr id="29" name="Freeform 11">
              <a:extLst>
                <a:ext uri="{FF2B5EF4-FFF2-40B4-BE49-F238E27FC236}">
                  <a16:creationId xmlns:a16="http://schemas.microsoft.com/office/drawing/2014/main" id="{A81D6AAA-C08D-A7AC-CB36-5E547E970391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CB0CD"/>
            </a:solidFill>
          </p:spPr>
          <p:txBody>
            <a:bodyPr/>
            <a:lstStyle/>
            <a:p>
              <a:endParaRPr lang="en-GB" sz="1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TextBox 12">
              <a:extLst>
                <a:ext uri="{FF2B5EF4-FFF2-40B4-BE49-F238E27FC236}">
                  <a16:creationId xmlns:a16="http://schemas.microsoft.com/office/drawing/2014/main" id="{A2CEB434-CC5B-068B-673C-1C4A8379A64E}"/>
                </a:ext>
              </a:extLst>
            </p:cNvPr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838" tIns="838" rIns="838" bIns="838" rtlCol="0" anchor="ctr"/>
            <a:lstStyle/>
            <a:p>
              <a:pPr algn="ctr">
                <a:lnSpc>
                  <a:spcPts val="62"/>
                </a:lnSpc>
              </a:pPr>
              <a:endParaRPr sz="1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1" name="Group 13">
            <a:extLst>
              <a:ext uri="{FF2B5EF4-FFF2-40B4-BE49-F238E27FC236}">
                <a16:creationId xmlns:a16="http://schemas.microsoft.com/office/drawing/2014/main" id="{C8B629A1-F379-BBC8-65D4-21F4615FF731}"/>
              </a:ext>
            </a:extLst>
          </p:cNvPr>
          <p:cNvGrpSpPr/>
          <p:nvPr/>
        </p:nvGrpSpPr>
        <p:grpSpPr>
          <a:xfrm>
            <a:off x="5097521" y="96634"/>
            <a:ext cx="1286181" cy="1286181"/>
            <a:chOff x="0" y="0"/>
            <a:chExt cx="812800" cy="812800"/>
          </a:xfrm>
          <a:solidFill>
            <a:schemeClr val="bg1">
              <a:lumMod val="50000"/>
            </a:schemeClr>
          </a:solidFill>
        </p:grpSpPr>
        <p:sp>
          <p:nvSpPr>
            <p:cNvPr id="32" name="Freeform 14">
              <a:extLst>
                <a:ext uri="{FF2B5EF4-FFF2-40B4-BE49-F238E27FC236}">
                  <a16:creationId xmlns:a16="http://schemas.microsoft.com/office/drawing/2014/main" id="{03761B8B-1B9C-D5A7-0CA1-8D732D045605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GB" sz="1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3" name="Group 15">
            <a:extLst>
              <a:ext uri="{FF2B5EF4-FFF2-40B4-BE49-F238E27FC236}">
                <a16:creationId xmlns:a16="http://schemas.microsoft.com/office/drawing/2014/main" id="{DD61D7F2-0B3D-CF52-5E88-D711DE47826D}"/>
              </a:ext>
            </a:extLst>
          </p:cNvPr>
          <p:cNvGrpSpPr/>
          <p:nvPr/>
        </p:nvGrpSpPr>
        <p:grpSpPr>
          <a:xfrm>
            <a:off x="4583132" y="787293"/>
            <a:ext cx="191395" cy="191395"/>
            <a:chOff x="0" y="0"/>
            <a:chExt cx="812800" cy="812800"/>
          </a:xfrm>
        </p:grpSpPr>
        <p:sp>
          <p:nvSpPr>
            <p:cNvPr id="34" name="Freeform 16">
              <a:extLst>
                <a:ext uri="{FF2B5EF4-FFF2-40B4-BE49-F238E27FC236}">
                  <a16:creationId xmlns:a16="http://schemas.microsoft.com/office/drawing/2014/main" id="{22E4CFA3-15D8-086F-013A-2A57840F9B1D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CB0CD"/>
            </a:solidFill>
          </p:spPr>
          <p:txBody>
            <a:bodyPr/>
            <a:lstStyle/>
            <a:p>
              <a:endParaRPr lang="en-GB" sz="1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TextBox 17">
              <a:extLst>
                <a:ext uri="{FF2B5EF4-FFF2-40B4-BE49-F238E27FC236}">
                  <a16:creationId xmlns:a16="http://schemas.microsoft.com/office/drawing/2014/main" id="{99FC8072-5728-12F0-41B8-A06B3B844132}"/>
                </a:ext>
              </a:extLst>
            </p:cNvPr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838" tIns="838" rIns="838" bIns="838" rtlCol="0" anchor="ctr"/>
            <a:lstStyle/>
            <a:p>
              <a:pPr algn="ctr">
                <a:lnSpc>
                  <a:spcPts val="62"/>
                </a:lnSpc>
              </a:pPr>
              <a:endParaRPr sz="1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1CC57C1F-3E47-8983-F648-D951EB12DC25}"/>
              </a:ext>
            </a:extLst>
          </p:cNvPr>
          <p:cNvSpPr txBox="1"/>
          <p:nvPr/>
        </p:nvSpPr>
        <p:spPr>
          <a:xfrm>
            <a:off x="3553661" y="126375"/>
            <a:ext cx="93989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dirty="0">
                <a:latin typeface="Arial" panose="020B0604020202020204" pitchFamily="34" charset="0"/>
                <a:cs typeface="Arial" panose="020B0604020202020204" pitchFamily="34" charset="0"/>
              </a:rPr>
              <a:t>CHANGE ME TO AN IMAGE!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34A605B-6ACC-BF0D-FB7A-FE8D8B2D34FD}"/>
              </a:ext>
            </a:extLst>
          </p:cNvPr>
          <p:cNvSpPr txBox="1"/>
          <p:nvPr/>
        </p:nvSpPr>
        <p:spPr>
          <a:xfrm>
            <a:off x="5345680" y="481271"/>
            <a:ext cx="93989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dirty="0">
                <a:latin typeface="Arial" panose="020B0604020202020204" pitchFamily="34" charset="0"/>
                <a:cs typeface="Arial" panose="020B0604020202020204" pitchFamily="34" charset="0"/>
              </a:rPr>
              <a:t>CHANGE ME TO AN IMAGE!</a:t>
            </a:r>
          </a:p>
        </p:txBody>
      </p:sp>
    </p:spTree>
    <p:extLst>
      <p:ext uri="{BB962C8B-B14F-4D97-AF65-F5344CB8AC3E}">
        <p14:creationId xmlns:p14="http://schemas.microsoft.com/office/powerpoint/2010/main" val="19373482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82</Words>
  <Application>Microsoft Macintosh PowerPoint</Application>
  <PresentationFormat>Custom</PresentationFormat>
  <Paragraphs>24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Calibri</vt:lpstr>
      <vt:lpstr>Aptos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GVM toolkit - small email signature (Presentation)</dc:title>
  <cp:lastModifiedBy>Ann Haagensen</cp:lastModifiedBy>
  <cp:revision>3</cp:revision>
  <dcterms:created xsi:type="dcterms:W3CDTF">2006-08-16T00:00:00Z</dcterms:created>
  <dcterms:modified xsi:type="dcterms:W3CDTF">2024-03-29T10:15:51Z</dcterms:modified>
  <dc:identifier>DAGApr7VVrM</dc:identifier>
</cp:coreProperties>
</file>