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5327650" cy="7559675"/>
  <p:notesSz cx="6858000" cy="9144000"/>
  <p:defaultTextStyle>
    <a:defPPr>
      <a:defRPr lang="en-US"/>
    </a:defPPr>
    <a:lvl1pPr marL="0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1pPr>
    <a:lvl2pPr marL="206188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2pPr>
    <a:lvl3pPr marL="412376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3pPr>
    <a:lvl4pPr marL="618565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4pPr>
    <a:lvl5pPr marL="824754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5pPr>
    <a:lvl6pPr marL="1030942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6pPr>
    <a:lvl7pPr marL="1237130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7pPr>
    <a:lvl8pPr marL="1443318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8pPr>
    <a:lvl9pPr marL="1649507" algn="l" defTabSz="412376" rtl="0" eaLnBrk="1" latinLnBrk="0" hangingPunct="1">
      <a:defRPr sz="8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5" userDrawn="1">
          <p15:clr>
            <a:srgbClr val="A4A3A4"/>
          </p15:clr>
        </p15:guide>
        <p15:guide id="2" pos="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 autoAdjust="0"/>
    <p:restoredTop sz="94632" autoAdjust="0"/>
  </p:normalViewPr>
  <p:slideViewPr>
    <p:cSldViewPr>
      <p:cViewPr>
        <p:scale>
          <a:sx n="59" d="100"/>
          <a:sy n="59" d="100"/>
        </p:scale>
        <p:origin x="3968" y="1184"/>
      </p:cViewPr>
      <p:guideLst>
        <p:guide orient="horz" pos="1565"/>
        <p:guide pos="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03DA1-0A0F-3E40-9DC2-11D3CA854BBB}" type="datetimeFigureOut">
              <a:rPr lang="en-GB" smtClean="0"/>
              <a:t>29/03/2024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F7F6D-4F8C-D64C-BADD-8CA6BC5A33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34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1pPr>
    <a:lvl2pPr marL="206188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2pPr>
    <a:lvl3pPr marL="412376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3pPr>
    <a:lvl4pPr marL="618565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4pPr>
    <a:lvl5pPr marL="824754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5pPr>
    <a:lvl6pPr marL="1030942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6pPr>
    <a:lvl7pPr marL="1237130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7pPr>
    <a:lvl8pPr marL="1443318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8pPr>
    <a:lvl9pPr marL="1649507" algn="l" defTabSz="412376" rtl="0" eaLnBrk="1" latinLnBrk="0" hangingPunct="1">
      <a:defRPr sz="54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8F7F6D-4F8C-D64C-BADD-8CA6BC5A336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77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788" y="1565601"/>
            <a:ext cx="2264251" cy="1080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574" y="2855878"/>
            <a:ext cx="1864678" cy="12879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25" y="3238529"/>
            <a:ext cx="2264251" cy="1000957"/>
          </a:xfrm>
        </p:spPr>
        <p:txBody>
          <a:bodyPr anchor="t"/>
          <a:lstStyle>
            <a:lvl1pPr algn="l">
              <a:defRPr sz="39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425" y="2136076"/>
            <a:ext cx="2264251" cy="1102452"/>
          </a:xfrm>
        </p:spPr>
        <p:txBody>
          <a:bodyPr anchor="b"/>
          <a:lstStyle>
            <a:lvl1pPr marL="0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1pPr>
            <a:lvl2pPr marL="457174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3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25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4pPr>
            <a:lvl5pPr marL="1828699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5pPr>
            <a:lvl6pPr marL="2285876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6pPr>
            <a:lvl7pPr marL="2743050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7pPr>
            <a:lvl8pPr marL="3200227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8pPr>
            <a:lvl9pPr marL="3657401" indent="0">
              <a:buNone/>
              <a:defRPr sz="14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2" y="1175951"/>
            <a:ext cx="1176523" cy="3326024"/>
          </a:xfrm>
        </p:spPr>
        <p:txBody>
          <a:bodyPr/>
          <a:lstStyle>
            <a:lvl1pPr>
              <a:defRPr sz="2801"/>
            </a:lvl1pPr>
            <a:lvl2pPr>
              <a:defRPr sz="2399"/>
            </a:lvl2pPr>
            <a:lvl3pPr>
              <a:defRPr sz="2001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4112" y="1175951"/>
            <a:ext cx="1176523" cy="3326024"/>
          </a:xfrm>
        </p:spPr>
        <p:txBody>
          <a:bodyPr/>
          <a:lstStyle>
            <a:lvl1pPr>
              <a:defRPr sz="2801"/>
            </a:lvl1pPr>
            <a:lvl2pPr>
              <a:defRPr sz="2399"/>
            </a:lvl2pPr>
            <a:lvl3pPr>
              <a:defRPr sz="2001"/>
            </a:lvl3pPr>
            <a:lvl4pPr>
              <a:defRPr sz="1799"/>
            </a:lvl4pPr>
            <a:lvl5pPr>
              <a:defRPr sz="1799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192" y="1128119"/>
            <a:ext cx="1176985" cy="470146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4" indent="0">
              <a:buNone/>
              <a:defRPr sz="2001" b="1"/>
            </a:lvl2pPr>
            <a:lvl3pPr marL="914351" indent="0">
              <a:buNone/>
              <a:defRPr sz="1799" b="1"/>
            </a:lvl3pPr>
            <a:lvl4pPr marL="1371525" indent="0">
              <a:buNone/>
              <a:defRPr sz="1600" b="1"/>
            </a:lvl4pPr>
            <a:lvl5pPr marL="1828699" indent="0">
              <a:buNone/>
              <a:defRPr sz="1600" b="1"/>
            </a:lvl5pPr>
            <a:lvl6pPr marL="2285876" indent="0">
              <a:buNone/>
              <a:defRPr sz="1600" b="1"/>
            </a:lvl6pPr>
            <a:lvl7pPr marL="2743050" indent="0">
              <a:buNone/>
              <a:defRPr sz="1600" b="1"/>
            </a:lvl7pPr>
            <a:lvl8pPr marL="3200227" indent="0">
              <a:buNone/>
              <a:defRPr sz="1600" b="1"/>
            </a:lvl8pPr>
            <a:lvl9pPr marL="365740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192" y="1598265"/>
            <a:ext cx="1176985" cy="2903709"/>
          </a:xfrm>
        </p:spPr>
        <p:txBody>
          <a:bodyPr/>
          <a:lstStyle>
            <a:lvl1pPr>
              <a:defRPr sz="2399"/>
            </a:lvl1pPr>
            <a:lvl2pPr>
              <a:defRPr sz="2001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53186" y="1128119"/>
            <a:ext cx="1177448" cy="470146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4" indent="0">
              <a:buNone/>
              <a:defRPr sz="2001" b="1"/>
            </a:lvl2pPr>
            <a:lvl3pPr marL="914351" indent="0">
              <a:buNone/>
              <a:defRPr sz="1799" b="1"/>
            </a:lvl3pPr>
            <a:lvl4pPr marL="1371525" indent="0">
              <a:buNone/>
              <a:defRPr sz="1600" b="1"/>
            </a:lvl4pPr>
            <a:lvl5pPr marL="1828699" indent="0">
              <a:buNone/>
              <a:defRPr sz="1600" b="1"/>
            </a:lvl5pPr>
            <a:lvl6pPr marL="2285876" indent="0">
              <a:buNone/>
              <a:defRPr sz="1600" b="1"/>
            </a:lvl6pPr>
            <a:lvl7pPr marL="2743050" indent="0">
              <a:buNone/>
              <a:defRPr sz="1600" b="1"/>
            </a:lvl7pPr>
            <a:lvl8pPr marL="3200227" indent="0">
              <a:buNone/>
              <a:defRPr sz="1600" b="1"/>
            </a:lvl8pPr>
            <a:lvl9pPr marL="365740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53186" y="1598265"/>
            <a:ext cx="1177448" cy="2903709"/>
          </a:xfrm>
        </p:spPr>
        <p:txBody>
          <a:bodyPr/>
          <a:lstStyle>
            <a:lvl1pPr>
              <a:defRPr sz="2399"/>
            </a:lvl1pPr>
            <a:lvl2pPr>
              <a:defRPr sz="2001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" y="200658"/>
            <a:ext cx="876380" cy="853963"/>
          </a:xfrm>
        </p:spPr>
        <p:txBody>
          <a:bodyPr anchor="b"/>
          <a:lstStyle>
            <a:lvl1pPr algn="l">
              <a:defRPr sz="200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482" y="200659"/>
            <a:ext cx="1489152" cy="4301315"/>
          </a:xfrm>
        </p:spPr>
        <p:txBody>
          <a:bodyPr/>
          <a:lstStyle>
            <a:lvl1pPr>
              <a:defRPr sz="3199"/>
            </a:lvl1pPr>
            <a:lvl2pPr>
              <a:defRPr sz="2801"/>
            </a:lvl2pPr>
            <a:lvl3pPr>
              <a:defRPr sz="2399"/>
            </a:lvl3pPr>
            <a:lvl4pPr>
              <a:defRPr sz="2001"/>
            </a:lvl4pPr>
            <a:lvl5pPr>
              <a:defRPr sz="2001"/>
            </a:lvl5pPr>
            <a:lvl6pPr>
              <a:defRPr sz="2001"/>
            </a:lvl6pPr>
            <a:lvl7pPr>
              <a:defRPr sz="2001"/>
            </a:lvl7pPr>
            <a:lvl8pPr>
              <a:defRPr sz="2001"/>
            </a:lvl8pPr>
            <a:lvl9pPr>
              <a:defRPr sz="20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191" y="1054623"/>
            <a:ext cx="876380" cy="3447352"/>
          </a:xfrm>
        </p:spPr>
        <p:txBody>
          <a:bodyPr/>
          <a:lstStyle>
            <a:lvl1pPr marL="0" indent="0">
              <a:buNone/>
              <a:defRPr sz="1401"/>
            </a:lvl1pPr>
            <a:lvl2pPr marL="457174" indent="0">
              <a:buNone/>
              <a:defRPr sz="1201"/>
            </a:lvl2pPr>
            <a:lvl3pPr marL="914351" indent="0">
              <a:buNone/>
              <a:defRPr sz="999"/>
            </a:lvl3pPr>
            <a:lvl4pPr marL="1371525" indent="0">
              <a:buNone/>
              <a:defRPr sz="899"/>
            </a:lvl4pPr>
            <a:lvl5pPr marL="1828699" indent="0">
              <a:buNone/>
              <a:defRPr sz="899"/>
            </a:lvl5pPr>
            <a:lvl6pPr marL="2285876" indent="0">
              <a:buNone/>
              <a:defRPr sz="899"/>
            </a:lvl6pPr>
            <a:lvl7pPr marL="2743050" indent="0">
              <a:buNone/>
              <a:defRPr sz="899"/>
            </a:lvl7pPr>
            <a:lvl8pPr marL="3200227" indent="0">
              <a:buNone/>
              <a:defRPr sz="899"/>
            </a:lvl8pPr>
            <a:lvl9pPr marL="3657401" indent="0">
              <a:buNone/>
              <a:defRPr sz="8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129" y="3527849"/>
            <a:ext cx="1598295" cy="416482"/>
          </a:xfrm>
        </p:spPr>
        <p:txBody>
          <a:bodyPr anchor="b"/>
          <a:lstStyle>
            <a:lvl1pPr algn="l">
              <a:defRPr sz="200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129" y="450314"/>
            <a:ext cx="1598295" cy="3023870"/>
          </a:xfrm>
        </p:spPr>
        <p:txBody>
          <a:bodyPr/>
          <a:lstStyle>
            <a:lvl1pPr marL="0" indent="0">
              <a:buNone/>
              <a:defRPr sz="3199"/>
            </a:lvl1pPr>
            <a:lvl2pPr marL="457174" indent="0">
              <a:buNone/>
              <a:defRPr sz="2801"/>
            </a:lvl2pPr>
            <a:lvl3pPr marL="914351" indent="0">
              <a:buNone/>
              <a:defRPr sz="2399"/>
            </a:lvl3pPr>
            <a:lvl4pPr marL="1371525" indent="0">
              <a:buNone/>
              <a:defRPr sz="2001"/>
            </a:lvl4pPr>
            <a:lvl5pPr marL="1828699" indent="0">
              <a:buNone/>
              <a:defRPr sz="2001"/>
            </a:lvl5pPr>
            <a:lvl6pPr marL="2285876" indent="0">
              <a:buNone/>
              <a:defRPr sz="2001"/>
            </a:lvl6pPr>
            <a:lvl7pPr marL="2743050" indent="0">
              <a:buNone/>
              <a:defRPr sz="2001"/>
            </a:lvl7pPr>
            <a:lvl8pPr marL="3200227" indent="0">
              <a:buNone/>
              <a:defRPr sz="2001"/>
            </a:lvl8pPr>
            <a:lvl9pPr marL="3657401" indent="0">
              <a:buNone/>
              <a:defRPr sz="200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129" y="3944331"/>
            <a:ext cx="1598295" cy="591474"/>
          </a:xfrm>
        </p:spPr>
        <p:txBody>
          <a:bodyPr/>
          <a:lstStyle>
            <a:lvl1pPr marL="0" indent="0">
              <a:buNone/>
              <a:defRPr sz="1401"/>
            </a:lvl1pPr>
            <a:lvl2pPr marL="457174" indent="0">
              <a:buNone/>
              <a:defRPr sz="1201"/>
            </a:lvl2pPr>
            <a:lvl3pPr marL="914351" indent="0">
              <a:buNone/>
              <a:defRPr sz="999"/>
            </a:lvl3pPr>
            <a:lvl4pPr marL="1371525" indent="0">
              <a:buNone/>
              <a:defRPr sz="899"/>
            </a:lvl4pPr>
            <a:lvl5pPr marL="1828699" indent="0">
              <a:buNone/>
              <a:defRPr sz="899"/>
            </a:lvl5pPr>
            <a:lvl6pPr marL="2285876" indent="0">
              <a:buNone/>
              <a:defRPr sz="899"/>
            </a:lvl6pPr>
            <a:lvl7pPr marL="2743050" indent="0">
              <a:buNone/>
              <a:defRPr sz="899"/>
            </a:lvl7pPr>
            <a:lvl8pPr marL="3200227" indent="0">
              <a:buNone/>
              <a:defRPr sz="899"/>
            </a:lvl8pPr>
            <a:lvl9pPr marL="3657401" indent="0">
              <a:buNone/>
              <a:defRPr sz="8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931274" y="201826"/>
            <a:ext cx="599361" cy="430014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2" y="201826"/>
            <a:ext cx="1753685" cy="430014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192" y="201825"/>
            <a:ext cx="2397443" cy="839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192" y="1175951"/>
            <a:ext cx="2397443" cy="3326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3192" y="4671134"/>
            <a:ext cx="621559" cy="2683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0141" y="4671134"/>
            <a:ext cx="843545" cy="2683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09076" y="4671134"/>
            <a:ext cx="621559" cy="2683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51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1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742908" indent="-285735" algn="l" defTabSz="914351" rtl="0" eaLnBrk="1" latinLnBrk="0" hangingPunct="1">
        <a:spcBef>
          <a:spcPct val="20000"/>
        </a:spcBef>
        <a:buFont typeface="Arial" pitchFamily="34" charset="0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2938" indent="-228587" algn="l" defTabSz="914351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2" indent="-228587" algn="l" defTabSz="914351" rtl="0" eaLnBrk="1" latinLnBrk="0" hangingPunct="1">
        <a:spcBef>
          <a:spcPct val="20000"/>
        </a:spcBef>
        <a:buFont typeface="Arial" pitchFamily="34" charset="0"/>
        <a:buChar char="–"/>
        <a:defRPr sz="20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289" indent="-228587" algn="l" defTabSz="914351" rtl="0" eaLnBrk="1" latinLnBrk="0" hangingPunct="1">
        <a:spcBef>
          <a:spcPct val="20000"/>
        </a:spcBef>
        <a:buFont typeface="Arial" pitchFamily="34" charset="0"/>
        <a:buChar char="»"/>
        <a:defRPr sz="20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463" indent="-228587" algn="l" defTabSz="914351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637" indent="-228587" algn="l" defTabSz="914351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814" indent="-228587" algn="l" defTabSz="914351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8pPr>
      <a:lvl9pPr marL="3885988" indent="-228587" algn="l" defTabSz="914351" rtl="0" eaLnBrk="1" latinLnBrk="0" hangingPunct="1">
        <a:spcBef>
          <a:spcPct val="20000"/>
        </a:spcBef>
        <a:buFont typeface="Arial" pitchFamily="34" charset="0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4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51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25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9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76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50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27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401" algn="l" defTabSz="914351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8200"/>
            <a:ext cx="5327651" cy="3224608"/>
            <a:chOff x="0" y="0"/>
            <a:chExt cx="880682" cy="588434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80682" cy="588434"/>
            </a:xfrm>
            <a:custGeom>
              <a:avLst/>
              <a:gdLst/>
              <a:ahLst/>
              <a:cxnLst/>
              <a:rect l="l" t="t" r="r" b="b"/>
              <a:pathLst>
                <a:path w="880682" h="588434">
                  <a:moveTo>
                    <a:pt x="0" y="0"/>
                  </a:moveTo>
                  <a:lnTo>
                    <a:pt x="880682" y="0"/>
                  </a:lnTo>
                  <a:lnTo>
                    <a:pt x="880682" y="588434"/>
                  </a:lnTo>
                  <a:lnTo>
                    <a:pt x="0" y="58843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-10800000">
            <a:off x="-1" y="1380692"/>
            <a:ext cx="5327651" cy="6188400"/>
            <a:chOff x="-33846" y="-19050"/>
            <a:chExt cx="1236137" cy="1155367"/>
          </a:xfrm>
        </p:grpSpPr>
        <p:sp>
          <p:nvSpPr>
            <p:cNvPr id="8" name="Freeform 8"/>
            <p:cNvSpPr/>
            <p:nvPr/>
          </p:nvSpPr>
          <p:spPr>
            <a:xfrm>
              <a:off x="-33846" y="-19050"/>
              <a:ext cx="1236137" cy="1155367"/>
            </a:xfrm>
            <a:custGeom>
              <a:avLst/>
              <a:gdLst/>
              <a:ahLst/>
              <a:cxnLst/>
              <a:rect l="l" t="t" r="r" b="b"/>
              <a:pathLst>
                <a:path w="1193121" h="1221141">
                  <a:moveTo>
                    <a:pt x="397922" y="1202072"/>
                  </a:moveTo>
                  <a:cubicBezTo>
                    <a:pt x="459090" y="1213586"/>
                    <a:pt x="528630" y="1221141"/>
                    <a:pt x="596881" y="1221141"/>
                  </a:cubicBezTo>
                  <a:cubicBezTo>
                    <a:pt x="665135" y="1221141"/>
                    <a:pt x="730812" y="1214664"/>
                    <a:pt x="791335" y="1203150"/>
                  </a:cubicBezTo>
                  <a:cubicBezTo>
                    <a:pt x="792624" y="1202791"/>
                    <a:pt x="793912" y="1202791"/>
                    <a:pt x="795199" y="1202432"/>
                  </a:cubicBezTo>
                  <a:cubicBezTo>
                    <a:pt x="1022491" y="1156376"/>
                    <a:pt x="1189901" y="1034762"/>
                    <a:pt x="1193121" y="883569"/>
                  </a:cubicBezTo>
                  <a:lnTo>
                    <a:pt x="1193121" y="0"/>
                  </a:lnTo>
                  <a:lnTo>
                    <a:pt x="0" y="0"/>
                  </a:lnTo>
                  <a:lnTo>
                    <a:pt x="0" y="882913"/>
                  </a:lnTo>
                  <a:cubicBezTo>
                    <a:pt x="3219" y="1035481"/>
                    <a:pt x="168054" y="1157096"/>
                    <a:pt x="397922" y="1202072"/>
                  </a:cubicBez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1193121" cy="1113191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endParaRPr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136719" y="7199300"/>
            <a:ext cx="956314" cy="212147"/>
            <a:chOff x="0" y="0"/>
            <a:chExt cx="930767" cy="2837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0767" cy="283770"/>
            </a:xfrm>
            <a:custGeom>
              <a:avLst/>
              <a:gdLst/>
              <a:ahLst/>
              <a:cxnLst/>
              <a:rect l="l" t="t" r="r" b="b"/>
              <a:pathLst>
                <a:path w="930767" h="283770">
                  <a:moveTo>
                    <a:pt x="0" y="0"/>
                  </a:moveTo>
                  <a:lnTo>
                    <a:pt x="930767" y="0"/>
                  </a:lnTo>
                  <a:lnTo>
                    <a:pt x="930767" y="283770"/>
                  </a:lnTo>
                  <a:lnTo>
                    <a:pt x="0" y="28377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930767" cy="302820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r>
                <a:rPr lang="en-US" sz="697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1771" y="3324740"/>
            <a:ext cx="402654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aadipiscing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4039" y="5310765"/>
            <a:ext cx="2685586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59"/>
              </a:lnSpc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</a:t>
            </a:r>
          </a:p>
          <a:p>
            <a:pPr>
              <a:lnSpc>
                <a:spcPts val="1359"/>
              </a:lnSpc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COMPANY NAME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253587" y="7192178"/>
            <a:ext cx="950033" cy="212147"/>
            <a:chOff x="0" y="0"/>
            <a:chExt cx="924654" cy="2837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24654" cy="283770"/>
            </a:xfrm>
            <a:custGeom>
              <a:avLst/>
              <a:gdLst/>
              <a:ahLst/>
              <a:cxnLst/>
              <a:rect l="l" t="t" r="r" b="b"/>
              <a:pathLst>
                <a:path w="924654" h="283770">
                  <a:moveTo>
                    <a:pt x="0" y="0"/>
                  </a:moveTo>
                  <a:lnTo>
                    <a:pt x="924654" y="0"/>
                  </a:lnTo>
                  <a:lnTo>
                    <a:pt x="924654" y="283770"/>
                  </a:lnTo>
                  <a:lnTo>
                    <a:pt x="0" y="28377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924654" cy="302820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r>
                <a:rPr lang="en-US" sz="697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30100" y="2253962"/>
            <a:ext cx="4804364" cy="5416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72"/>
              </a:lnSpc>
            </a:pPr>
            <a:r>
              <a:rPr lang="en-US" sz="34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en-US" sz="34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community impact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5720" y="5918779"/>
            <a:ext cx="4262119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involved so you can</a:t>
            </a:r>
          </a:p>
          <a:p>
            <a:pPr algn="ctr"/>
            <a:r>
              <a:rPr lang="en-US" sz="28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a difference!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1397" y="7223122"/>
            <a:ext cx="1604092" cy="183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31"/>
              </a:lnSpc>
              <a:spcBef>
                <a:spcPct val="0"/>
              </a:spcBef>
            </a:pPr>
            <a:r>
              <a:rPr lang="en-US" sz="1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0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0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2616567F-041E-BC1D-5CE2-DF4436B5049E}"/>
              </a:ext>
            </a:extLst>
          </p:cNvPr>
          <p:cNvSpPr/>
          <p:nvPr/>
        </p:nvSpPr>
        <p:spPr>
          <a:xfrm flipH="1" flipV="1">
            <a:off x="330100" y="2863451"/>
            <a:ext cx="643343" cy="459186"/>
          </a:xfrm>
          <a:custGeom>
            <a:avLst/>
            <a:gdLst/>
            <a:ahLst/>
            <a:cxnLst/>
            <a:rect l="l" t="t" r="r" b="b"/>
            <a:pathLst>
              <a:path w="1072658" h="765610">
                <a:moveTo>
                  <a:pt x="0" y="0"/>
                </a:moveTo>
                <a:lnTo>
                  <a:pt x="1072658" y="0"/>
                </a:lnTo>
                <a:lnTo>
                  <a:pt x="1072658" y="765610"/>
                </a:lnTo>
                <a:lnTo>
                  <a:pt x="0" y="7656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81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CD4A1788-7FEB-AED4-444F-032F0727F272}"/>
              </a:ext>
            </a:extLst>
          </p:cNvPr>
          <p:cNvSpPr/>
          <p:nvPr/>
        </p:nvSpPr>
        <p:spPr>
          <a:xfrm>
            <a:off x="4093033" y="5260709"/>
            <a:ext cx="643343" cy="459186"/>
          </a:xfrm>
          <a:custGeom>
            <a:avLst/>
            <a:gdLst/>
            <a:ahLst/>
            <a:cxnLst/>
            <a:rect l="l" t="t" r="r" b="b"/>
            <a:pathLst>
              <a:path w="1072658" h="765610">
                <a:moveTo>
                  <a:pt x="0" y="0"/>
                </a:moveTo>
                <a:lnTo>
                  <a:pt x="1072658" y="0"/>
                </a:lnTo>
                <a:lnTo>
                  <a:pt x="1072658" y="765610"/>
                </a:lnTo>
                <a:lnTo>
                  <a:pt x="0" y="7656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81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01FD096-92EF-F34B-8CFE-FAA5286F26DF}"/>
              </a:ext>
            </a:extLst>
          </p:cNvPr>
          <p:cNvSpPr txBox="1"/>
          <p:nvPr/>
        </p:nvSpPr>
        <p:spPr>
          <a:xfrm>
            <a:off x="1028297" y="80904"/>
            <a:ext cx="3832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  <p:pic>
        <p:nvPicPr>
          <p:cNvPr id="2" name="Picture 1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9B463709-36E6-33B4-9ACA-FE1F4B112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865" y="7154867"/>
            <a:ext cx="729981" cy="27252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5493" y="3915517"/>
            <a:ext cx="2843689" cy="2251470"/>
            <a:chOff x="-461192" y="57150"/>
            <a:chExt cx="1197792" cy="948343"/>
          </a:xfrm>
        </p:grpSpPr>
        <p:sp>
          <p:nvSpPr>
            <p:cNvPr id="3" name="Freeform 3"/>
            <p:cNvSpPr/>
            <p:nvPr/>
          </p:nvSpPr>
          <p:spPr>
            <a:xfrm>
              <a:off x="-461192" y="192693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814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10950" tIns="10950" rIns="10950" bIns="10950" rtlCol="0" anchor="ctr"/>
            <a:lstStyle/>
            <a:p>
              <a:pPr algn="ctr">
                <a:lnSpc>
                  <a:spcPts val="814"/>
                </a:lnSpc>
              </a:pPr>
              <a:endParaRPr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37032" y="5281411"/>
            <a:ext cx="708634" cy="70863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10950" tIns="10950" rIns="10950" bIns="10950" rtlCol="0" anchor="ctr"/>
            <a:lstStyle/>
            <a:p>
              <a:pPr algn="ctr">
                <a:lnSpc>
                  <a:spcPts val="814"/>
                </a:lnSpc>
              </a:pPr>
              <a:endParaRPr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88142" y="4685706"/>
            <a:ext cx="4049341" cy="4049341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4376053" y="3567741"/>
            <a:ext cx="723065" cy="516088"/>
          </a:xfrm>
          <a:custGeom>
            <a:avLst/>
            <a:gdLst/>
            <a:ahLst/>
            <a:cxnLst/>
            <a:rect l="l" t="t" r="r" b="b"/>
            <a:pathLst>
              <a:path w="1072658" h="765610">
                <a:moveTo>
                  <a:pt x="0" y="0"/>
                </a:moveTo>
                <a:lnTo>
                  <a:pt x="1072658" y="0"/>
                </a:lnTo>
                <a:lnTo>
                  <a:pt x="1072658" y="765610"/>
                </a:lnTo>
                <a:lnTo>
                  <a:pt x="0" y="7656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81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5804" y="1306481"/>
            <a:ext cx="4344826" cy="2261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48"/>
              </a:lnSpc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5807" y="3665590"/>
            <a:ext cx="3333375" cy="463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05"/>
              </a:lnSpc>
            </a:pPr>
            <a:r>
              <a:rPr lang="en-US" sz="135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NAME, </a:t>
            </a:r>
          </a:p>
          <a:p>
            <a:pPr>
              <a:lnSpc>
                <a:spcPts val="1905"/>
              </a:lnSpc>
            </a:pPr>
            <a:r>
              <a:rPr lang="en-US" sz="135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LOCATION</a:t>
            </a:r>
          </a:p>
        </p:txBody>
      </p:sp>
      <p:sp>
        <p:nvSpPr>
          <p:cNvPr id="14" name="Freeform 14"/>
          <p:cNvSpPr/>
          <p:nvPr/>
        </p:nvSpPr>
        <p:spPr>
          <a:xfrm>
            <a:off x="4091506" y="5725234"/>
            <a:ext cx="1053328" cy="396753"/>
          </a:xfrm>
          <a:custGeom>
            <a:avLst/>
            <a:gdLst/>
            <a:ahLst/>
            <a:cxnLst/>
            <a:rect l="l" t="t" r="r" b="b"/>
            <a:pathLst>
              <a:path w="1053329" h="396754">
                <a:moveTo>
                  <a:pt x="0" y="0"/>
                </a:moveTo>
                <a:lnTo>
                  <a:pt x="1053330" y="0"/>
                </a:lnTo>
                <a:lnTo>
                  <a:pt x="1053330" y="396754"/>
                </a:lnTo>
                <a:lnTo>
                  <a:pt x="0" y="396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81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3852025" y="6238636"/>
            <a:ext cx="1292808" cy="396753"/>
            <a:chOff x="0" y="0"/>
            <a:chExt cx="924654" cy="2837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24654" cy="283770"/>
            </a:xfrm>
            <a:custGeom>
              <a:avLst/>
              <a:gdLst/>
              <a:ahLst/>
              <a:cxnLst/>
              <a:rect l="l" t="t" r="r" b="b"/>
              <a:pathLst>
                <a:path w="924654" h="283770">
                  <a:moveTo>
                    <a:pt x="0" y="0"/>
                  </a:moveTo>
                  <a:lnTo>
                    <a:pt x="924654" y="0"/>
                  </a:lnTo>
                  <a:lnTo>
                    <a:pt x="924654" y="283770"/>
                  </a:lnTo>
                  <a:lnTo>
                    <a:pt x="0" y="28377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924654" cy="302820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r>
                <a:rPr lang="en-US" sz="697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852025" y="6747452"/>
            <a:ext cx="1292808" cy="396753"/>
            <a:chOff x="0" y="0"/>
            <a:chExt cx="924654" cy="2837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24654" cy="283770"/>
            </a:xfrm>
            <a:custGeom>
              <a:avLst/>
              <a:gdLst/>
              <a:ahLst/>
              <a:cxnLst/>
              <a:rect l="l" t="t" r="r" b="b"/>
              <a:pathLst>
                <a:path w="924654" h="283770">
                  <a:moveTo>
                    <a:pt x="0" y="0"/>
                  </a:moveTo>
                  <a:lnTo>
                    <a:pt x="924654" y="0"/>
                  </a:lnTo>
                  <a:lnTo>
                    <a:pt x="924654" y="283770"/>
                  </a:lnTo>
                  <a:lnTo>
                    <a:pt x="0" y="28377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924654" cy="302820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r>
                <a:rPr lang="en-US" sz="697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50234" y="229213"/>
            <a:ext cx="450039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30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involved so you can make a difference!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79327" y="7253347"/>
            <a:ext cx="2459211" cy="205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631"/>
              </a:lnSpc>
              <a:spcBef>
                <a:spcPct val="0"/>
              </a:spcBef>
            </a:pPr>
            <a:r>
              <a:rPr lang="en-US" sz="1359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359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359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0223723A-20D6-A65D-032A-4C3357C38543}"/>
              </a:ext>
            </a:extLst>
          </p:cNvPr>
          <p:cNvSpPr/>
          <p:nvPr/>
        </p:nvSpPr>
        <p:spPr>
          <a:xfrm flipH="1" flipV="1">
            <a:off x="254319" y="790393"/>
            <a:ext cx="723065" cy="516088"/>
          </a:xfrm>
          <a:custGeom>
            <a:avLst/>
            <a:gdLst/>
            <a:ahLst/>
            <a:cxnLst/>
            <a:rect l="l" t="t" r="r" b="b"/>
            <a:pathLst>
              <a:path w="1072658" h="765610">
                <a:moveTo>
                  <a:pt x="0" y="0"/>
                </a:moveTo>
                <a:lnTo>
                  <a:pt x="1072658" y="0"/>
                </a:lnTo>
                <a:lnTo>
                  <a:pt x="1072658" y="765610"/>
                </a:lnTo>
                <a:lnTo>
                  <a:pt x="0" y="7656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81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08C26C-0DBD-2135-A56F-0957BB742929}"/>
              </a:ext>
            </a:extLst>
          </p:cNvPr>
          <p:cNvSpPr txBox="1"/>
          <p:nvPr/>
        </p:nvSpPr>
        <p:spPr>
          <a:xfrm>
            <a:off x="22128" y="5307875"/>
            <a:ext cx="2678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97129" y="1409650"/>
            <a:ext cx="1717209" cy="171720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3470" tIns="13470" rIns="13470" bIns="13470" rtlCol="0" anchor="ctr"/>
            <a:lstStyle/>
            <a:p>
              <a:pPr algn="ctr">
                <a:lnSpc>
                  <a:spcPts val="1002"/>
                </a:lnSpc>
              </a:pPr>
              <a:endParaRPr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9755" y="154125"/>
            <a:ext cx="2187755" cy="2187755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28575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74438" y="3168169"/>
            <a:ext cx="4378774" cy="630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12"/>
              </a:lnSpc>
            </a:pP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236129" y="3842024"/>
            <a:ext cx="5799908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50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</a:t>
            </a:r>
          </a:p>
          <a:p>
            <a:pPr algn="ctr"/>
            <a:r>
              <a:rPr lang="en-US" sz="50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393372" y="5449986"/>
            <a:ext cx="6114394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COMPLETING</a:t>
            </a:r>
          </a:p>
          <a:p>
            <a:pPr algn="ctr"/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NUMBER]</a:t>
            </a:r>
          </a:p>
          <a:p>
            <a:pPr algn="ctr"/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</p:txBody>
      </p:sp>
      <p:sp>
        <p:nvSpPr>
          <p:cNvPr id="10" name="Freeform 10"/>
          <p:cNvSpPr/>
          <p:nvPr/>
        </p:nvSpPr>
        <p:spPr>
          <a:xfrm>
            <a:off x="2655734" y="7036421"/>
            <a:ext cx="1053328" cy="396753"/>
          </a:xfrm>
          <a:custGeom>
            <a:avLst/>
            <a:gdLst/>
            <a:ahLst/>
            <a:cxnLst/>
            <a:rect l="l" t="t" r="r" b="b"/>
            <a:pathLst>
              <a:path w="1053329" h="396754">
                <a:moveTo>
                  <a:pt x="0" y="0"/>
                </a:moveTo>
                <a:lnTo>
                  <a:pt x="1053329" y="0"/>
                </a:lnTo>
                <a:lnTo>
                  <a:pt x="1053329" y="396754"/>
                </a:lnTo>
                <a:lnTo>
                  <a:pt x="0" y="3967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814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3825706" y="7036421"/>
            <a:ext cx="1301355" cy="396753"/>
            <a:chOff x="0" y="0"/>
            <a:chExt cx="930767" cy="2837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30767" cy="283770"/>
            </a:xfrm>
            <a:custGeom>
              <a:avLst/>
              <a:gdLst/>
              <a:ahLst/>
              <a:cxnLst/>
              <a:rect l="l" t="t" r="r" b="b"/>
              <a:pathLst>
                <a:path w="930767" h="283770">
                  <a:moveTo>
                    <a:pt x="0" y="0"/>
                  </a:moveTo>
                  <a:lnTo>
                    <a:pt x="930767" y="0"/>
                  </a:lnTo>
                  <a:lnTo>
                    <a:pt x="930767" y="283770"/>
                  </a:lnTo>
                  <a:lnTo>
                    <a:pt x="0" y="28377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930767" cy="302820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r>
                <a:rPr lang="en-US" sz="697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056711" y="254659"/>
            <a:ext cx="942843" cy="94284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3470" tIns="13470" rIns="13470" bIns="13470" rtlCol="0" anchor="ctr"/>
            <a:lstStyle/>
            <a:p>
              <a:pPr algn="ctr">
                <a:lnSpc>
                  <a:spcPts val="1002"/>
                </a:lnSpc>
              </a:pPr>
              <a:endParaRPr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955233" y="1510268"/>
            <a:ext cx="471421" cy="471421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814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13470" tIns="13470" rIns="13470" bIns="13470" rtlCol="0" anchor="ctr"/>
            <a:lstStyle/>
            <a:p>
              <a:pPr algn="ctr">
                <a:lnSpc>
                  <a:spcPts val="1002"/>
                </a:lnSpc>
              </a:pPr>
              <a:endParaRPr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04614" y="7227990"/>
            <a:ext cx="245921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31"/>
              </a:lnSpc>
              <a:spcBef>
                <a:spcPct val="0"/>
              </a:spcBef>
            </a:pPr>
            <a:r>
              <a:rPr lang="en-US" sz="1359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359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359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37BA05-7D1A-8664-4496-60B084978F9B}"/>
              </a:ext>
            </a:extLst>
          </p:cNvPr>
          <p:cNvSpPr txBox="1"/>
          <p:nvPr/>
        </p:nvSpPr>
        <p:spPr>
          <a:xfrm>
            <a:off x="792616" y="709507"/>
            <a:ext cx="18631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42514" y="961667"/>
            <a:ext cx="2669589" cy="2669589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11015" tIns="11015" rIns="11015" bIns="11015" rtlCol="0" anchor="ctr"/>
            <a:lstStyle/>
            <a:p>
              <a:pPr algn="ctr">
                <a:lnSpc>
                  <a:spcPts val="820"/>
                </a:lnSpc>
              </a:pPr>
              <a:endParaRPr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760956" y="-761935"/>
            <a:ext cx="3711582" cy="3711582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460390" y="3933764"/>
            <a:ext cx="1114193" cy="1114192"/>
          </a:xfrm>
          <a:custGeom>
            <a:avLst/>
            <a:gdLst/>
            <a:ahLst/>
            <a:cxnLst/>
            <a:rect l="l" t="t" r="r" b="b"/>
            <a:pathLst>
              <a:path w="1964363" h="1964363">
                <a:moveTo>
                  <a:pt x="0" y="0"/>
                </a:moveTo>
                <a:lnTo>
                  <a:pt x="1964363" y="0"/>
                </a:lnTo>
                <a:lnTo>
                  <a:pt x="1964363" y="1964363"/>
                </a:lnTo>
                <a:lnTo>
                  <a:pt x="0" y="19643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81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84723" y="5211266"/>
            <a:ext cx="146552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3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ts val="1933"/>
              </a:lnSpc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 spent</a:t>
            </a:r>
          </a:p>
          <a:p>
            <a:pPr algn="ctr">
              <a:lnSpc>
                <a:spcPts val="1933"/>
              </a:lnSpc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</a:t>
            </a:r>
          </a:p>
        </p:txBody>
      </p:sp>
      <p:sp>
        <p:nvSpPr>
          <p:cNvPr id="11" name="Freeform 11"/>
          <p:cNvSpPr/>
          <p:nvPr/>
        </p:nvSpPr>
        <p:spPr>
          <a:xfrm>
            <a:off x="2018377" y="3954387"/>
            <a:ext cx="1098632" cy="1098632"/>
          </a:xfrm>
          <a:custGeom>
            <a:avLst/>
            <a:gdLst/>
            <a:ahLst/>
            <a:cxnLst/>
            <a:rect l="l" t="t" r="r" b="b"/>
            <a:pathLst>
              <a:path w="1964363" h="1964363">
                <a:moveTo>
                  <a:pt x="0" y="0"/>
                </a:moveTo>
                <a:lnTo>
                  <a:pt x="1964363" y="0"/>
                </a:lnTo>
                <a:lnTo>
                  <a:pt x="1964363" y="1964363"/>
                </a:lnTo>
                <a:lnTo>
                  <a:pt x="0" y="1964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 sz="814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01809" y="5211267"/>
            <a:ext cx="1531768" cy="7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3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933"/>
              </a:lnSpc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</a:p>
          <a:p>
            <a:pPr algn="ctr">
              <a:lnSpc>
                <a:spcPts val="1933"/>
              </a:lnSpc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4" name="Freeform 14"/>
          <p:cNvSpPr/>
          <p:nvPr/>
        </p:nvSpPr>
        <p:spPr>
          <a:xfrm>
            <a:off x="3564999" y="3961248"/>
            <a:ext cx="1086709" cy="1086708"/>
          </a:xfrm>
          <a:custGeom>
            <a:avLst/>
            <a:gdLst/>
            <a:ahLst/>
            <a:cxnLst/>
            <a:rect l="l" t="t" r="r" b="b"/>
            <a:pathLst>
              <a:path w="1964363" h="1964363">
                <a:moveTo>
                  <a:pt x="0" y="0"/>
                </a:moveTo>
                <a:lnTo>
                  <a:pt x="1964363" y="0"/>
                </a:lnTo>
                <a:lnTo>
                  <a:pt x="1964363" y="1964363"/>
                </a:lnTo>
                <a:lnTo>
                  <a:pt x="0" y="1964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814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358548" y="5215691"/>
            <a:ext cx="1499610" cy="72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3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</a:t>
            </a:r>
            <a:endParaRPr lang="en-US" sz="1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1933"/>
              </a:lnSpc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</a:p>
          <a:p>
            <a:pPr algn="ctr">
              <a:lnSpc>
                <a:spcPts val="1933"/>
              </a:lnSpc>
            </a:pPr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impacted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4723" y="511501"/>
            <a:ext cx="2669589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proud to work </a:t>
            </a:r>
          </a:p>
          <a:p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our community partners </a:t>
            </a:r>
          </a:p>
          <a:p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deliver </a:t>
            </a:r>
          </a:p>
          <a:p>
            <a:r>
              <a:rPr lang="en-US" sz="30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impact</a:t>
            </a:r>
          </a:p>
        </p:txBody>
      </p:sp>
      <p:sp>
        <p:nvSpPr>
          <p:cNvPr id="17" name="Freeform 17"/>
          <p:cNvSpPr/>
          <p:nvPr/>
        </p:nvSpPr>
        <p:spPr>
          <a:xfrm>
            <a:off x="2752784" y="7066176"/>
            <a:ext cx="1053328" cy="396753"/>
          </a:xfrm>
          <a:custGeom>
            <a:avLst/>
            <a:gdLst/>
            <a:ahLst/>
            <a:cxnLst/>
            <a:rect l="l" t="t" r="r" b="b"/>
            <a:pathLst>
              <a:path w="1053329" h="396754">
                <a:moveTo>
                  <a:pt x="0" y="0"/>
                </a:moveTo>
                <a:lnTo>
                  <a:pt x="1053329" y="0"/>
                </a:lnTo>
                <a:lnTo>
                  <a:pt x="1053329" y="396754"/>
                </a:lnTo>
                <a:lnTo>
                  <a:pt x="0" y="3967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sz="814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3922756" y="7066176"/>
            <a:ext cx="1301355" cy="396753"/>
            <a:chOff x="0" y="0"/>
            <a:chExt cx="930767" cy="2837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30767" cy="283770"/>
            </a:xfrm>
            <a:custGeom>
              <a:avLst/>
              <a:gdLst/>
              <a:ahLst/>
              <a:cxnLst/>
              <a:rect l="l" t="t" r="r" b="b"/>
              <a:pathLst>
                <a:path w="930767" h="283770">
                  <a:moveTo>
                    <a:pt x="0" y="0"/>
                  </a:moveTo>
                  <a:lnTo>
                    <a:pt x="930767" y="0"/>
                  </a:lnTo>
                  <a:lnTo>
                    <a:pt x="930767" y="283770"/>
                  </a:lnTo>
                  <a:lnTo>
                    <a:pt x="0" y="28377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814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930767" cy="302820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r>
                <a:rPr lang="en-US" sz="697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-277208" y="6106126"/>
            <a:ext cx="5799908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25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involved so you can</a:t>
            </a:r>
          </a:p>
          <a:p>
            <a:pPr algn="ctr"/>
            <a:r>
              <a:rPr lang="en-US" sz="2500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a difference!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3577" y="7232253"/>
            <a:ext cx="245921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31"/>
              </a:lnSpc>
              <a:spcBef>
                <a:spcPct val="0"/>
              </a:spcBef>
            </a:pPr>
            <a:r>
              <a:rPr lang="en-US" sz="1359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359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359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79BF50-3F07-0E62-6205-9EB05991EC5F}"/>
              </a:ext>
            </a:extLst>
          </p:cNvPr>
          <p:cNvSpPr txBox="1"/>
          <p:nvPr/>
        </p:nvSpPr>
        <p:spPr>
          <a:xfrm>
            <a:off x="3564999" y="41670"/>
            <a:ext cx="2678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61115" y="4079275"/>
            <a:ext cx="7249887" cy="4844064"/>
            <a:chOff x="0" y="0"/>
            <a:chExt cx="880682" cy="588434"/>
          </a:xfrm>
          <a:solidFill>
            <a:schemeClr val="bg1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880682" cy="588434"/>
            </a:xfrm>
            <a:custGeom>
              <a:avLst/>
              <a:gdLst/>
              <a:ahLst/>
              <a:cxnLst/>
              <a:rect l="l" t="t" r="r" b="b"/>
              <a:pathLst>
                <a:path w="880682" h="588434">
                  <a:moveTo>
                    <a:pt x="0" y="0"/>
                  </a:moveTo>
                  <a:lnTo>
                    <a:pt x="880682" y="0"/>
                  </a:lnTo>
                  <a:lnTo>
                    <a:pt x="880682" y="588434"/>
                  </a:lnTo>
                  <a:lnTo>
                    <a:pt x="0" y="58843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61115" y="-1363664"/>
            <a:ext cx="7249887" cy="7420150"/>
            <a:chOff x="0" y="0"/>
            <a:chExt cx="1193121" cy="1221141"/>
          </a:xfrm>
        </p:grpSpPr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193121" cy="1221141"/>
            </a:xfrm>
            <a:custGeom>
              <a:avLst/>
              <a:gdLst/>
              <a:ahLst/>
              <a:cxnLst/>
              <a:rect l="l" t="t" r="r" b="b"/>
              <a:pathLst>
                <a:path w="1193121" h="1221141">
                  <a:moveTo>
                    <a:pt x="397922" y="1202072"/>
                  </a:moveTo>
                  <a:cubicBezTo>
                    <a:pt x="459090" y="1213586"/>
                    <a:pt x="528630" y="1221141"/>
                    <a:pt x="596881" y="1221141"/>
                  </a:cubicBezTo>
                  <a:cubicBezTo>
                    <a:pt x="665135" y="1221141"/>
                    <a:pt x="730812" y="1214664"/>
                    <a:pt x="791335" y="1203150"/>
                  </a:cubicBezTo>
                  <a:cubicBezTo>
                    <a:pt x="792624" y="1202791"/>
                    <a:pt x="793912" y="1202791"/>
                    <a:pt x="795199" y="1202432"/>
                  </a:cubicBezTo>
                  <a:cubicBezTo>
                    <a:pt x="1022491" y="1156376"/>
                    <a:pt x="1189901" y="1034762"/>
                    <a:pt x="1193121" y="883569"/>
                  </a:cubicBezTo>
                  <a:lnTo>
                    <a:pt x="1193121" y="0"/>
                  </a:lnTo>
                  <a:lnTo>
                    <a:pt x="0" y="0"/>
                  </a:lnTo>
                  <a:lnTo>
                    <a:pt x="0" y="882913"/>
                  </a:lnTo>
                  <a:cubicBezTo>
                    <a:pt x="3219" y="1035481"/>
                    <a:pt x="168054" y="1157096"/>
                    <a:pt x="397922" y="1202072"/>
                  </a:cubicBez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193121" cy="1113191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endParaRPr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348252" y="-459786"/>
            <a:ext cx="6024154" cy="1243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4"/>
              </a:lnSpc>
            </a:pPr>
            <a:r>
              <a:rPr lang="en-US" sz="2722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We’ve got an exciting volunteering </a:t>
            </a:r>
            <a:r>
              <a:rPr lang="en-US" sz="2722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722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planned for you. See the new opportunities for 2024 here!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73208" y="4475422"/>
            <a:ext cx="5799908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6"/>
              </a:lnSpc>
            </a:pPr>
            <a:r>
              <a:rPr lang="en-US" sz="3536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involved so you can</a:t>
            </a:r>
          </a:p>
          <a:p>
            <a:pPr algn="ctr">
              <a:lnSpc>
                <a:spcPts val="4246"/>
              </a:lnSpc>
            </a:pPr>
            <a:r>
              <a:rPr lang="en-US" sz="3536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a difference!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236129" y="1143914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61257" y="1143914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</a:t>
            </a:r>
          </a:p>
        </p:txBody>
      </p:sp>
      <p:sp>
        <p:nvSpPr>
          <p:cNvPr id="11" name="AutoShape 11"/>
          <p:cNvSpPr/>
          <p:nvPr/>
        </p:nvSpPr>
        <p:spPr>
          <a:xfrm>
            <a:off x="-236129" y="1445636"/>
            <a:ext cx="5862829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-236129" y="1503961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61257" y="1503961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Tree planting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236129" y="1802056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61258" y="1802058"/>
            <a:ext cx="1650865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CV reviewing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236129" y="2100155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61256" y="2100155"/>
            <a:ext cx="2380898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Maintenance and painting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694423" y="1143913"/>
            <a:ext cx="869345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94424" y="1503963"/>
            <a:ext cx="932276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person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694425" y="1802058"/>
            <a:ext cx="82486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694424" y="2100157"/>
            <a:ext cx="932276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person</a:t>
            </a:r>
          </a:p>
        </p:txBody>
      </p:sp>
      <p:sp>
        <p:nvSpPr>
          <p:cNvPr id="22" name="Freeform 22"/>
          <p:cNvSpPr/>
          <p:nvPr/>
        </p:nvSpPr>
        <p:spPr>
          <a:xfrm>
            <a:off x="3714169" y="-1226286"/>
            <a:ext cx="1053328" cy="396753"/>
          </a:xfrm>
          <a:custGeom>
            <a:avLst/>
            <a:gdLst/>
            <a:ahLst/>
            <a:cxnLst/>
            <a:rect l="l" t="t" r="r" b="b"/>
            <a:pathLst>
              <a:path w="1053329" h="396754">
                <a:moveTo>
                  <a:pt x="0" y="0"/>
                </a:moveTo>
                <a:lnTo>
                  <a:pt x="1053329" y="0"/>
                </a:lnTo>
                <a:lnTo>
                  <a:pt x="1053329" y="396754"/>
                </a:lnTo>
                <a:lnTo>
                  <a:pt x="0" y="3967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81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4884145" y="-1226286"/>
            <a:ext cx="1301355" cy="396753"/>
            <a:chOff x="0" y="0"/>
            <a:chExt cx="930767" cy="28377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30767" cy="283770"/>
            </a:xfrm>
            <a:custGeom>
              <a:avLst/>
              <a:gdLst/>
              <a:ahLst/>
              <a:cxnLst/>
              <a:rect l="l" t="t" r="r" b="b"/>
              <a:pathLst>
                <a:path w="930767" h="283770">
                  <a:moveTo>
                    <a:pt x="0" y="0"/>
                  </a:moveTo>
                  <a:lnTo>
                    <a:pt x="930767" y="0"/>
                  </a:lnTo>
                  <a:lnTo>
                    <a:pt x="930767" y="283770"/>
                  </a:lnTo>
                  <a:lnTo>
                    <a:pt x="0" y="283770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814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930767" cy="302820"/>
            </a:xfrm>
            <a:prstGeom prst="rect">
              <a:avLst/>
            </a:prstGeom>
          </p:spPr>
          <p:txBody>
            <a:bodyPr lIns="32222" tIns="32222" rIns="32222" bIns="32222" rtlCol="0" anchor="ctr"/>
            <a:lstStyle/>
            <a:p>
              <a:pPr algn="ctr">
                <a:lnSpc>
                  <a:spcPts val="975"/>
                </a:lnSpc>
              </a:pPr>
              <a:r>
                <a:rPr lang="en-US" sz="697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-236129" y="2398254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861256" y="2398254"/>
            <a:ext cx="2380898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694424" y="2398254"/>
            <a:ext cx="932276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-236129" y="2696353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861256" y="2696353"/>
            <a:ext cx="2380898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694424" y="2696353"/>
            <a:ext cx="932276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-236129" y="2994452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861256" y="2994452"/>
            <a:ext cx="2380898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694424" y="2994452"/>
            <a:ext cx="932276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-236129" y="3292551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861256" y="3292551"/>
            <a:ext cx="2380898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694424" y="3292551"/>
            <a:ext cx="932276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-236129" y="3590650"/>
            <a:ext cx="1259531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861256" y="3590650"/>
            <a:ext cx="2380898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694424" y="3590650"/>
            <a:ext cx="932276" cy="23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-835969" y="-1235812"/>
            <a:ext cx="2459211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31"/>
              </a:lnSpc>
              <a:spcBef>
                <a:spcPct val="0"/>
              </a:spcBef>
            </a:pPr>
            <a:r>
              <a:rPr lang="en-US" sz="1359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359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359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5C458F9-CAE5-E646-702C-62916E61F094}"/>
              </a:ext>
            </a:extLst>
          </p:cNvPr>
          <p:cNvSpPr txBox="1"/>
          <p:nvPr/>
        </p:nvSpPr>
        <p:spPr>
          <a:xfrm>
            <a:off x="1387594" y="6532278"/>
            <a:ext cx="2678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275</Words>
  <Application>Microsoft Macintosh PowerPoint</Application>
  <PresentationFormat>Custom</PresentationFormat>
  <Paragraphs>79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GVM Toolkit - Posters / images templates (Presentation)</dc:title>
  <cp:lastModifiedBy>Ann Haagensen</cp:lastModifiedBy>
  <cp:revision>4</cp:revision>
  <dcterms:created xsi:type="dcterms:W3CDTF">2006-08-16T00:00:00Z</dcterms:created>
  <dcterms:modified xsi:type="dcterms:W3CDTF">2024-03-29T10:28:06Z</dcterms:modified>
  <dc:identifier>DAGApbivJ54</dc:identifier>
</cp:coreProperties>
</file>