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1430000" cy="5972175"/>
  <p:notesSz cx="6858000" cy="9144000"/>
  <p:defaultTextStyle>
    <a:defPPr>
      <a:defRPr lang="en-US"/>
    </a:defPPr>
    <a:lvl1pPr marL="0" algn="l" defTabSz="556858" rtl="0" eaLnBrk="1" latinLnBrk="0" hangingPunct="1">
      <a:defRPr sz="1096" kern="1200">
        <a:solidFill>
          <a:schemeClr val="tx1"/>
        </a:solidFill>
        <a:latin typeface="+mn-lt"/>
        <a:ea typeface="+mn-ea"/>
        <a:cs typeface="+mn-cs"/>
      </a:defRPr>
    </a:lvl1pPr>
    <a:lvl2pPr marL="278429" algn="l" defTabSz="556858" rtl="0" eaLnBrk="1" latinLnBrk="0" hangingPunct="1">
      <a:defRPr sz="1096" kern="1200">
        <a:solidFill>
          <a:schemeClr val="tx1"/>
        </a:solidFill>
        <a:latin typeface="+mn-lt"/>
        <a:ea typeface="+mn-ea"/>
        <a:cs typeface="+mn-cs"/>
      </a:defRPr>
    </a:lvl2pPr>
    <a:lvl3pPr marL="556858" algn="l" defTabSz="556858" rtl="0" eaLnBrk="1" latinLnBrk="0" hangingPunct="1">
      <a:defRPr sz="1096" kern="1200">
        <a:solidFill>
          <a:schemeClr val="tx1"/>
        </a:solidFill>
        <a:latin typeface="+mn-lt"/>
        <a:ea typeface="+mn-ea"/>
        <a:cs typeface="+mn-cs"/>
      </a:defRPr>
    </a:lvl3pPr>
    <a:lvl4pPr marL="835286" algn="l" defTabSz="556858" rtl="0" eaLnBrk="1" latinLnBrk="0" hangingPunct="1">
      <a:defRPr sz="1096" kern="1200">
        <a:solidFill>
          <a:schemeClr val="tx1"/>
        </a:solidFill>
        <a:latin typeface="+mn-lt"/>
        <a:ea typeface="+mn-ea"/>
        <a:cs typeface="+mn-cs"/>
      </a:defRPr>
    </a:lvl4pPr>
    <a:lvl5pPr marL="1113714" algn="l" defTabSz="556858" rtl="0" eaLnBrk="1" latinLnBrk="0" hangingPunct="1">
      <a:defRPr sz="1096" kern="1200">
        <a:solidFill>
          <a:schemeClr val="tx1"/>
        </a:solidFill>
        <a:latin typeface="+mn-lt"/>
        <a:ea typeface="+mn-ea"/>
        <a:cs typeface="+mn-cs"/>
      </a:defRPr>
    </a:lvl5pPr>
    <a:lvl6pPr marL="1392144" algn="l" defTabSz="556858" rtl="0" eaLnBrk="1" latinLnBrk="0" hangingPunct="1">
      <a:defRPr sz="1096" kern="1200">
        <a:solidFill>
          <a:schemeClr val="tx1"/>
        </a:solidFill>
        <a:latin typeface="+mn-lt"/>
        <a:ea typeface="+mn-ea"/>
        <a:cs typeface="+mn-cs"/>
      </a:defRPr>
    </a:lvl6pPr>
    <a:lvl7pPr marL="1670572" algn="l" defTabSz="556858" rtl="0" eaLnBrk="1" latinLnBrk="0" hangingPunct="1">
      <a:defRPr sz="1096" kern="1200">
        <a:solidFill>
          <a:schemeClr val="tx1"/>
        </a:solidFill>
        <a:latin typeface="+mn-lt"/>
        <a:ea typeface="+mn-ea"/>
        <a:cs typeface="+mn-cs"/>
      </a:defRPr>
    </a:lvl7pPr>
    <a:lvl8pPr marL="1949001" algn="l" defTabSz="556858" rtl="0" eaLnBrk="1" latinLnBrk="0" hangingPunct="1">
      <a:defRPr sz="1096" kern="1200">
        <a:solidFill>
          <a:schemeClr val="tx1"/>
        </a:solidFill>
        <a:latin typeface="+mn-lt"/>
        <a:ea typeface="+mn-ea"/>
        <a:cs typeface="+mn-cs"/>
      </a:defRPr>
    </a:lvl8pPr>
    <a:lvl9pPr marL="2227429" algn="l" defTabSz="556858" rtl="0" eaLnBrk="1" latinLnBrk="0" hangingPunct="1">
      <a:defRPr sz="109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54" userDrawn="1">
          <p15:clr>
            <a:srgbClr val="A4A3A4"/>
          </p15:clr>
        </p15:guide>
        <p15:guide id="2" pos="1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 autoAdjust="0"/>
    <p:restoredTop sz="94632" autoAdjust="0"/>
  </p:normalViewPr>
  <p:slideViewPr>
    <p:cSldViewPr>
      <p:cViewPr varScale="1">
        <p:scale>
          <a:sx n="128" d="100"/>
          <a:sy n="128" d="100"/>
        </p:scale>
        <p:origin x="344" y="168"/>
      </p:cViewPr>
      <p:guideLst>
        <p:guide orient="horz" pos="1254"/>
        <p:guide pos="18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8625" y="1236831"/>
            <a:ext cx="4857750" cy="8534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256155"/>
            <a:ext cx="4000500" cy="101748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654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309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96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61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327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927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58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123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446" y="2558451"/>
            <a:ext cx="4857750" cy="790760"/>
          </a:xfrm>
        </p:spPr>
        <p:txBody>
          <a:bodyPr anchor="t"/>
          <a:lstStyle>
            <a:lvl1pPr algn="l">
              <a:defRPr sz="2322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446" y="1687509"/>
            <a:ext cx="4857750" cy="870942"/>
          </a:xfrm>
        </p:spPr>
        <p:txBody>
          <a:bodyPr anchor="b"/>
          <a:lstStyle>
            <a:lvl1pPr marL="0" indent="0">
              <a:buNone/>
              <a:defRPr sz="1161">
                <a:solidFill>
                  <a:schemeClr val="tx1">
                    <a:tint val="75000"/>
                  </a:schemeClr>
                </a:solidFill>
              </a:defRPr>
            </a:lvl1pPr>
            <a:lvl2pPr marL="265450" indent="0">
              <a:buNone/>
              <a:defRPr sz="1045">
                <a:solidFill>
                  <a:schemeClr val="tx1">
                    <a:tint val="75000"/>
                  </a:schemeClr>
                </a:solidFill>
              </a:defRPr>
            </a:lvl2pPr>
            <a:lvl3pPr marL="530901" indent="0">
              <a:buNone/>
              <a:defRPr sz="929">
                <a:solidFill>
                  <a:schemeClr val="tx1">
                    <a:tint val="75000"/>
                  </a:schemeClr>
                </a:solidFill>
              </a:defRPr>
            </a:lvl3pPr>
            <a:lvl4pPr marL="796351" indent="0">
              <a:buNone/>
              <a:defRPr sz="813">
                <a:solidFill>
                  <a:schemeClr val="tx1">
                    <a:tint val="75000"/>
                  </a:schemeClr>
                </a:solidFill>
              </a:defRPr>
            </a:lvl4pPr>
            <a:lvl5pPr marL="1061801" indent="0">
              <a:buNone/>
              <a:defRPr sz="813">
                <a:solidFill>
                  <a:schemeClr val="tx1">
                    <a:tint val="75000"/>
                  </a:schemeClr>
                </a:solidFill>
              </a:defRPr>
            </a:lvl5pPr>
            <a:lvl6pPr marL="1327252" indent="0">
              <a:buNone/>
              <a:defRPr sz="813">
                <a:solidFill>
                  <a:schemeClr val="tx1">
                    <a:tint val="75000"/>
                  </a:schemeClr>
                </a:solidFill>
              </a:defRPr>
            </a:lvl6pPr>
            <a:lvl7pPr marL="1592702" indent="0">
              <a:buNone/>
              <a:defRPr sz="813">
                <a:solidFill>
                  <a:schemeClr val="tx1">
                    <a:tint val="75000"/>
                  </a:schemeClr>
                </a:solidFill>
              </a:defRPr>
            </a:lvl7pPr>
            <a:lvl8pPr marL="1858152" indent="0">
              <a:buNone/>
              <a:defRPr sz="813">
                <a:solidFill>
                  <a:schemeClr val="tx1">
                    <a:tint val="75000"/>
                  </a:schemeClr>
                </a:solidFill>
              </a:defRPr>
            </a:lvl8pPr>
            <a:lvl9pPr marL="2123603" indent="0">
              <a:buNone/>
              <a:defRPr sz="8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1" y="929006"/>
            <a:ext cx="2524125" cy="2627573"/>
          </a:xfrm>
        </p:spPr>
        <p:txBody>
          <a:bodyPr/>
          <a:lstStyle>
            <a:lvl1pPr>
              <a:defRPr sz="1626"/>
            </a:lvl1pPr>
            <a:lvl2pPr>
              <a:defRPr sz="1393"/>
            </a:lvl2pPr>
            <a:lvl3pPr>
              <a:defRPr sz="1161"/>
            </a:lvl3pPr>
            <a:lvl4pPr>
              <a:defRPr sz="1045"/>
            </a:lvl4pPr>
            <a:lvl5pPr>
              <a:defRPr sz="1045"/>
            </a:lvl5pPr>
            <a:lvl6pPr>
              <a:defRPr sz="1045"/>
            </a:lvl6pPr>
            <a:lvl7pPr>
              <a:defRPr sz="1045"/>
            </a:lvl7pPr>
            <a:lvl8pPr>
              <a:defRPr sz="1045"/>
            </a:lvl8pPr>
            <a:lvl9pPr>
              <a:defRPr sz="104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5126" y="929006"/>
            <a:ext cx="2524125" cy="2627573"/>
          </a:xfrm>
        </p:spPr>
        <p:txBody>
          <a:bodyPr/>
          <a:lstStyle>
            <a:lvl1pPr>
              <a:defRPr sz="1626"/>
            </a:lvl1pPr>
            <a:lvl2pPr>
              <a:defRPr sz="1393"/>
            </a:lvl2pPr>
            <a:lvl3pPr>
              <a:defRPr sz="1161"/>
            </a:lvl3pPr>
            <a:lvl4pPr>
              <a:defRPr sz="1045"/>
            </a:lvl4pPr>
            <a:lvl5pPr>
              <a:defRPr sz="1045"/>
            </a:lvl5pPr>
            <a:lvl6pPr>
              <a:defRPr sz="1045"/>
            </a:lvl6pPr>
            <a:lvl7pPr>
              <a:defRPr sz="1045"/>
            </a:lvl7pPr>
            <a:lvl8pPr>
              <a:defRPr sz="1045"/>
            </a:lvl8pPr>
            <a:lvl9pPr>
              <a:defRPr sz="104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50" y="891220"/>
            <a:ext cx="2525118" cy="371417"/>
          </a:xfrm>
        </p:spPr>
        <p:txBody>
          <a:bodyPr anchor="b"/>
          <a:lstStyle>
            <a:lvl1pPr marL="0" indent="0">
              <a:buNone/>
              <a:defRPr sz="1393" b="1"/>
            </a:lvl1pPr>
            <a:lvl2pPr marL="265450" indent="0">
              <a:buNone/>
              <a:defRPr sz="1161" b="1"/>
            </a:lvl2pPr>
            <a:lvl3pPr marL="530901" indent="0">
              <a:buNone/>
              <a:defRPr sz="1045" b="1"/>
            </a:lvl3pPr>
            <a:lvl4pPr marL="796351" indent="0">
              <a:buNone/>
              <a:defRPr sz="929" b="1"/>
            </a:lvl4pPr>
            <a:lvl5pPr marL="1061801" indent="0">
              <a:buNone/>
              <a:defRPr sz="929" b="1"/>
            </a:lvl5pPr>
            <a:lvl6pPr marL="1327252" indent="0">
              <a:buNone/>
              <a:defRPr sz="929" b="1"/>
            </a:lvl6pPr>
            <a:lvl7pPr marL="1592702" indent="0">
              <a:buNone/>
              <a:defRPr sz="929" b="1"/>
            </a:lvl7pPr>
            <a:lvl8pPr marL="1858152" indent="0">
              <a:buNone/>
              <a:defRPr sz="929" b="1"/>
            </a:lvl8pPr>
            <a:lvl9pPr marL="2123603" indent="0">
              <a:buNone/>
              <a:defRPr sz="92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5750" y="1262636"/>
            <a:ext cx="2525118" cy="2293942"/>
          </a:xfrm>
        </p:spPr>
        <p:txBody>
          <a:bodyPr/>
          <a:lstStyle>
            <a:lvl1pPr>
              <a:defRPr sz="1393"/>
            </a:lvl1pPr>
            <a:lvl2pPr>
              <a:defRPr sz="1161"/>
            </a:lvl2pPr>
            <a:lvl3pPr>
              <a:defRPr sz="1045"/>
            </a:lvl3pPr>
            <a:lvl4pPr>
              <a:defRPr sz="929"/>
            </a:lvl4pPr>
            <a:lvl5pPr>
              <a:defRPr sz="929"/>
            </a:lvl5pPr>
            <a:lvl6pPr>
              <a:defRPr sz="929"/>
            </a:lvl6pPr>
            <a:lvl7pPr>
              <a:defRPr sz="929"/>
            </a:lvl7pPr>
            <a:lvl8pPr>
              <a:defRPr sz="929"/>
            </a:lvl8pPr>
            <a:lvl9pPr>
              <a:defRPr sz="9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03142" y="891220"/>
            <a:ext cx="2526109" cy="371417"/>
          </a:xfrm>
        </p:spPr>
        <p:txBody>
          <a:bodyPr anchor="b"/>
          <a:lstStyle>
            <a:lvl1pPr marL="0" indent="0">
              <a:buNone/>
              <a:defRPr sz="1393" b="1"/>
            </a:lvl1pPr>
            <a:lvl2pPr marL="265450" indent="0">
              <a:buNone/>
              <a:defRPr sz="1161" b="1"/>
            </a:lvl2pPr>
            <a:lvl3pPr marL="530901" indent="0">
              <a:buNone/>
              <a:defRPr sz="1045" b="1"/>
            </a:lvl3pPr>
            <a:lvl4pPr marL="796351" indent="0">
              <a:buNone/>
              <a:defRPr sz="929" b="1"/>
            </a:lvl4pPr>
            <a:lvl5pPr marL="1061801" indent="0">
              <a:buNone/>
              <a:defRPr sz="929" b="1"/>
            </a:lvl5pPr>
            <a:lvl6pPr marL="1327252" indent="0">
              <a:buNone/>
              <a:defRPr sz="929" b="1"/>
            </a:lvl6pPr>
            <a:lvl7pPr marL="1592702" indent="0">
              <a:buNone/>
              <a:defRPr sz="929" b="1"/>
            </a:lvl7pPr>
            <a:lvl8pPr marL="1858152" indent="0">
              <a:buNone/>
              <a:defRPr sz="929" b="1"/>
            </a:lvl8pPr>
            <a:lvl9pPr marL="2123603" indent="0">
              <a:buNone/>
              <a:defRPr sz="92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03142" y="1262636"/>
            <a:ext cx="2526109" cy="2293942"/>
          </a:xfrm>
        </p:spPr>
        <p:txBody>
          <a:bodyPr/>
          <a:lstStyle>
            <a:lvl1pPr>
              <a:defRPr sz="1393"/>
            </a:lvl1pPr>
            <a:lvl2pPr>
              <a:defRPr sz="1161"/>
            </a:lvl2pPr>
            <a:lvl3pPr>
              <a:defRPr sz="1045"/>
            </a:lvl3pPr>
            <a:lvl4pPr>
              <a:defRPr sz="929"/>
            </a:lvl4pPr>
            <a:lvl5pPr>
              <a:defRPr sz="929"/>
            </a:lvl5pPr>
            <a:lvl6pPr>
              <a:defRPr sz="929"/>
            </a:lvl6pPr>
            <a:lvl7pPr>
              <a:defRPr sz="929"/>
            </a:lvl7pPr>
            <a:lvl8pPr>
              <a:defRPr sz="929"/>
            </a:lvl8pPr>
            <a:lvl9pPr>
              <a:defRPr sz="92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" y="158521"/>
            <a:ext cx="1880196" cy="674635"/>
          </a:xfrm>
        </p:spPr>
        <p:txBody>
          <a:bodyPr anchor="b"/>
          <a:lstStyle>
            <a:lvl1pPr algn="l">
              <a:defRPr sz="116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4406" y="158522"/>
            <a:ext cx="3194844" cy="3398057"/>
          </a:xfrm>
        </p:spPr>
        <p:txBody>
          <a:bodyPr/>
          <a:lstStyle>
            <a:lvl1pPr>
              <a:defRPr sz="1858"/>
            </a:lvl1pPr>
            <a:lvl2pPr>
              <a:defRPr sz="1626"/>
            </a:lvl2pPr>
            <a:lvl3pPr>
              <a:defRPr sz="1393"/>
            </a:lvl3pPr>
            <a:lvl4pPr>
              <a:defRPr sz="1161"/>
            </a:lvl4pPr>
            <a:lvl5pPr>
              <a:defRPr sz="1161"/>
            </a:lvl5pPr>
            <a:lvl6pPr>
              <a:defRPr sz="1161"/>
            </a:lvl6pPr>
            <a:lvl7pPr>
              <a:defRPr sz="1161"/>
            </a:lvl7pPr>
            <a:lvl8pPr>
              <a:defRPr sz="1161"/>
            </a:lvl8pPr>
            <a:lvl9pPr>
              <a:defRPr sz="116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5750" y="833155"/>
            <a:ext cx="1880196" cy="2723423"/>
          </a:xfrm>
        </p:spPr>
        <p:txBody>
          <a:bodyPr/>
          <a:lstStyle>
            <a:lvl1pPr marL="0" indent="0">
              <a:buNone/>
              <a:defRPr sz="813"/>
            </a:lvl1pPr>
            <a:lvl2pPr marL="265450" indent="0">
              <a:buNone/>
              <a:defRPr sz="697"/>
            </a:lvl2pPr>
            <a:lvl3pPr marL="530901" indent="0">
              <a:buNone/>
              <a:defRPr sz="581"/>
            </a:lvl3pPr>
            <a:lvl4pPr marL="796351" indent="0">
              <a:buNone/>
              <a:defRPr sz="523"/>
            </a:lvl4pPr>
            <a:lvl5pPr marL="1061801" indent="0">
              <a:buNone/>
              <a:defRPr sz="523"/>
            </a:lvl5pPr>
            <a:lvl6pPr marL="1327252" indent="0">
              <a:buNone/>
              <a:defRPr sz="523"/>
            </a:lvl6pPr>
            <a:lvl7pPr marL="1592702" indent="0">
              <a:buNone/>
              <a:defRPr sz="523"/>
            </a:lvl7pPr>
            <a:lvl8pPr marL="1858152" indent="0">
              <a:buNone/>
              <a:defRPr sz="523"/>
            </a:lvl8pPr>
            <a:lvl9pPr marL="2123603" indent="0">
              <a:buNone/>
              <a:defRPr sz="52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0180" y="2787016"/>
            <a:ext cx="3429000" cy="329023"/>
          </a:xfrm>
        </p:spPr>
        <p:txBody>
          <a:bodyPr anchor="b"/>
          <a:lstStyle>
            <a:lvl1pPr algn="l">
              <a:defRPr sz="116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20180" y="355750"/>
            <a:ext cx="3429000" cy="2388870"/>
          </a:xfrm>
        </p:spPr>
        <p:txBody>
          <a:bodyPr/>
          <a:lstStyle>
            <a:lvl1pPr marL="0" indent="0">
              <a:buNone/>
              <a:defRPr sz="1858"/>
            </a:lvl1pPr>
            <a:lvl2pPr marL="265450" indent="0">
              <a:buNone/>
              <a:defRPr sz="1626"/>
            </a:lvl2pPr>
            <a:lvl3pPr marL="530901" indent="0">
              <a:buNone/>
              <a:defRPr sz="1393"/>
            </a:lvl3pPr>
            <a:lvl4pPr marL="796351" indent="0">
              <a:buNone/>
              <a:defRPr sz="1161"/>
            </a:lvl4pPr>
            <a:lvl5pPr marL="1061801" indent="0">
              <a:buNone/>
              <a:defRPr sz="1161"/>
            </a:lvl5pPr>
            <a:lvl6pPr marL="1327252" indent="0">
              <a:buNone/>
              <a:defRPr sz="1161"/>
            </a:lvl6pPr>
            <a:lvl7pPr marL="1592702" indent="0">
              <a:buNone/>
              <a:defRPr sz="1161"/>
            </a:lvl7pPr>
            <a:lvl8pPr marL="1858152" indent="0">
              <a:buNone/>
              <a:defRPr sz="1161"/>
            </a:lvl8pPr>
            <a:lvl9pPr marL="2123603" indent="0">
              <a:buNone/>
              <a:defRPr sz="116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180" y="3116039"/>
            <a:ext cx="3429000" cy="467267"/>
          </a:xfrm>
        </p:spPr>
        <p:txBody>
          <a:bodyPr/>
          <a:lstStyle>
            <a:lvl1pPr marL="0" indent="0">
              <a:buNone/>
              <a:defRPr sz="813"/>
            </a:lvl1pPr>
            <a:lvl2pPr marL="265450" indent="0">
              <a:buNone/>
              <a:defRPr sz="697"/>
            </a:lvl2pPr>
            <a:lvl3pPr marL="530901" indent="0">
              <a:buNone/>
              <a:defRPr sz="581"/>
            </a:lvl3pPr>
            <a:lvl4pPr marL="796351" indent="0">
              <a:buNone/>
              <a:defRPr sz="523"/>
            </a:lvl4pPr>
            <a:lvl5pPr marL="1061801" indent="0">
              <a:buNone/>
              <a:defRPr sz="523"/>
            </a:lvl5pPr>
            <a:lvl6pPr marL="1327252" indent="0">
              <a:buNone/>
              <a:defRPr sz="523"/>
            </a:lvl6pPr>
            <a:lvl7pPr marL="1592702" indent="0">
              <a:buNone/>
              <a:defRPr sz="523"/>
            </a:lvl7pPr>
            <a:lvl8pPr marL="1858152" indent="0">
              <a:buNone/>
              <a:defRPr sz="523"/>
            </a:lvl8pPr>
            <a:lvl9pPr marL="2123603" indent="0">
              <a:buNone/>
              <a:defRPr sz="52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43376" y="159444"/>
            <a:ext cx="1285875" cy="33971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5751" y="159444"/>
            <a:ext cx="3762375" cy="339713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5750" y="159444"/>
            <a:ext cx="5143500" cy="663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750" y="929006"/>
            <a:ext cx="5143500" cy="26275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5750" y="3690215"/>
            <a:ext cx="1333500" cy="211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52625" y="3690215"/>
            <a:ext cx="1809750" cy="211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95750" y="3690215"/>
            <a:ext cx="1333500" cy="211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30901" rtl="0" eaLnBrk="1" latinLnBrk="0" hangingPunct="1">
        <a:spcBef>
          <a:spcPct val="0"/>
        </a:spcBef>
        <a:buNone/>
        <a:defRPr sz="25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9088" indent="-199088" algn="l" defTabSz="530901" rtl="0" eaLnBrk="1" latinLnBrk="0" hangingPunct="1">
        <a:spcBef>
          <a:spcPct val="20000"/>
        </a:spcBef>
        <a:buFont typeface="Arial" pitchFamily="34" charset="0"/>
        <a:buChar char="•"/>
        <a:defRPr sz="1858" kern="1200">
          <a:solidFill>
            <a:schemeClr val="tx1"/>
          </a:solidFill>
          <a:latin typeface="+mn-lt"/>
          <a:ea typeface="+mn-ea"/>
          <a:cs typeface="+mn-cs"/>
        </a:defRPr>
      </a:lvl1pPr>
      <a:lvl2pPr marL="431357" indent="-165906" algn="l" defTabSz="530901" rtl="0" eaLnBrk="1" latinLnBrk="0" hangingPunct="1">
        <a:spcBef>
          <a:spcPct val="20000"/>
        </a:spcBef>
        <a:buFont typeface="Arial" pitchFamily="34" charset="0"/>
        <a:buChar char="–"/>
        <a:defRPr sz="1626" kern="1200">
          <a:solidFill>
            <a:schemeClr val="tx1"/>
          </a:solidFill>
          <a:latin typeface="+mn-lt"/>
          <a:ea typeface="+mn-ea"/>
          <a:cs typeface="+mn-cs"/>
        </a:defRPr>
      </a:lvl2pPr>
      <a:lvl3pPr marL="663626" indent="-132725" algn="l" defTabSz="530901" rtl="0" eaLnBrk="1" latinLnBrk="0" hangingPunct="1">
        <a:spcBef>
          <a:spcPct val="20000"/>
        </a:spcBef>
        <a:buFont typeface="Arial" pitchFamily="34" charset="0"/>
        <a:buChar char="•"/>
        <a:defRPr sz="1393" kern="1200">
          <a:solidFill>
            <a:schemeClr val="tx1"/>
          </a:solidFill>
          <a:latin typeface="+mn-lt"/>
          <a:ea typeface="+mn-ea"/>
          <a:cs typeface="+mn-cs"/>
        </a:defRPr>
      </a:lvl3pPr>
      <a:lvl4pPr marL="929076" indent="-132725" algn="l" defTabSz="530901" rtl="0" eaLnBrk="1" latinLnBrk="0" hangingPunct="1">
        <a:spcBef>
          <a:spcPct val="20000"/>
        </a:spcBef>
        <a:buFont typeface="Arial" pitchFamily="34" charset="0"/>
        <a:buChar char="–"/>
        <a:defRPr sz="1161" kern="1200">
          <a:solidFill>
            <a:schemeClr val="tx1"/>
          </a:solidFill>
          <a:latin typeface="+mn-lt"/>
          <a:ea typeface="+mn-ea"/>
          <a:cs typeface="+mn-cs"/>
        </a:defRPr>
      </a:lvl4pPr>
      <a:lvl5pPr marL="1194526" indent="-132725" algn="l" defTabSz="530901" rtl="0" eaLnBrk="1" latinLnBrk="0" hangingPunct="1">
        <a:spcBef>
          <a:spcPct val="20000"/>
        </a:spcBef>
        <a:buFont typeface="Arial" pitchFamily="34" charset="0"/>
        <a:buChar char="»"/>
        <a:defRPr sz="1161" kern="1200">
          <a:solidFill>
            <a:schemeClr val="tx1"/>
          </a:solidFill>
          <a:latin typeface="+mn-lt"/>
          <a:ea typeface="+mn-ea"/>
          <a:cs typeface="+mn-cs"/>
        </a:defRPr>
      </a:lvl5pPr>
      <a:lvl6pPr marL="1459977" indent="-132725" algn="l" defTabSz="530901" rtl="0" eaLnBrk="1" latinLnBrk="0" hangingPunct="1">
        <a:spcBef>
          <a:spcPct val="20000"/>
        </a:spcBef>
        <a:buFont typeface="Arial" pitchFamily="34" charset="0"/>
        <a:buChar char="•"/>
        <a:defRPr sz="1161" kern="1200">
          <a:solidFill>
            <a:schemeClr val="tx1"/>
          </a:solidFill>
          <a:latin typeface="+mn-lt"/>
          <a:ea typeface="+mn-ea"/>
          <a:cs typeface="+mn-cs"/>
        </a:defRPr>
      </a:lvl6pPr>
      <a:lvl7pPr marL="1725427" indent="-132725" algn="l" defTabSz="530901" rtl="0" eaLnBrk="1" latinLnBrk="0" hangingPunct="1">
        <a:spcBef>
          <a:spcPct val="20000"/>
        </a:spcBef>
        <a:buFont typeface="Arial" pitchFamily="34" charset="0"/>
        <a:buChar char="•"/>
        <a:defRPr sz="1161" kern="1200">
          <a:solidFill>
            <a:schemeClr val="tx1"/>
          </a:solidFill>
          <a:latin typeface="+mn-lt"/>
          <a:ea typeface="+mn-ea"/>
          <a:cs typeface="+mn-cs"/>
        </a:defRPr>
      </a:lvl7pPr>
      <a:lvl8pPr marL="1990877" indent="-132725" algn="l" defTabSz="530901" rtl="0" eaLnBrk="1" latinLnBrk="0" hangingPunct="1">
        <a:spcBef>
          <a:spcPct val="20000"/>
        </a:spcBef>
        <a:buFont typeface="Arial" pitchFamily="34" charset="0"/>
        <a:buChar char="•"/>
        <a:defRPr sz="1161" kern="1200">
          <a:solidFill>
            <a:schemeClr val="tx1"/>
          </a:solidFill>
          <a:latin typeface="+mn-lt"/>
          <a:ea typeface="+mn-ea"/>
          <a:cs typeface="+mn-cs"/>
        </a:defRPr>
      </a:lvl8pPr>
      <a:lvl9pPr marL="2256328" indent="-132725" algn="l" defTabSz="530901" rtl="0" eaLnBrk="1" latinLnBrk="0" hangingPunct="1">
        <a:spcBef>
          <a:spcPct val="20000"/>
        </a:spcBef>
        <a:buFont typeface="Arial" pitchFamily="34" charset="0"/>
        <a:buChar char="•"/>
        <a:defRPr sz="11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0901" rtl="0" eaLnBrk="1" latinLnBrk="0" hangingPunct="1">
        <a:defRPr sz="1045" kern="1200">
          <a:solidFill>
            <a:schemeClr val="tx1"/>
          </a:solidFill>
          <a:latin typeface="+mn-lt"/>
          <a:ea typeface="+mn-ea"/>
          <a:cs typeface="+mn-cs"/>
        </a:defRPr>
      </a:lvl1pPr>
      <a:lvl2pPr marL="265450" algn="l" defTabSz="530901" rtl="0" eaLnBrk="1" latinLnBrk="0" hangingPunct="1">
        <a:defRPr sz="1045" kern="1200">
          <a:solidFill>
            <a:schemeClr val="tx1"/>
          </a:solidFill>
          <a:latin typeface="+mn-lt"/>
          <a:ea typeface="+mn-ea"/>
          <a:cs typeface="+mn-cs"/>
        </a:defRPr>
      </a:lvl2pPr>
      <a:lvl3pPr marL="530901" algn="l" defTabSz="530901" rtl="0" eaLnBrk="1" latinLnBrk="0" hangingPunct="1">
        <a:defRPr sz="1045" kern="1200">
          <a:solidFill>
            <a:schemeClr val="tx1"/>
          </a:solidFill>
          <a:latin typeface="+mn-lt"/>
          <a:ea typeface="+mn-ea"/>
          <a:cs typeface="+mn-cs"/>
        </a:defRPr>
      </a:lvl3pPr>
      <a:lvl4pPr marL="796351" algn="l" defTabSz="530901" rtl="0" eaLnBrk="1" latinLnBrk="0" hangingPunct="1">
        <a:defRPr sz="1045" kern="1200">
          <a:solidFill>
            <a:schemeClr val="tx1"/>
          </a:solidFill>
          <a:latin typeface="+mn-lt"/>
          <a:ea typeface="+mn-ea"/>
          <a:cs typeface="+mn-cs"/>
        </a:defRPr>
      </a:lvl4pPr>
      <a:lvl5pPr marL="1061801" algn="l" defTabSz="530901" rtl="0" eaLnBrk="1" latinLnBrk="0" hangingPunct="1">
        <a:defRPr sz="1045" kern="1200">
          <a:solidFill>
            <a:schemeClr val="tx1"/>
          </a:solidFill>
          <a:latin typeface="+mn-lt"/>
          <a:ea typeface="+mn-ea"/>
          <a:cs typeface="+mn-cs"/>
        </a:defRPr>
      </a:lvl5pPr>
      <a:lvl6pPr marL="1327252" algn="l" defTabSz="530901" rtl="0" eaLnBrk="1" latinLnBrk="0" hangingPunct="1">
        <a:defRPr sz="1045" kern="1200">
          <a:solidFill>
            <a:schemeClr val="tx1"/>
          </a:solidFill>
          <a:latin typeface="+mn-lt"/>
          <a:ea typeface="+mn-ea"/>
          <a:cs typeface="+mn-cs"/>
        </a:defRPr>
      </a:lvl6pPr>
      <a:lvl7pPr marL="1592702" algn="l" defTabSz="530901" rtl="0" eaLnBrk="1" latinLnBrk="0" hangingPunct="1">
        <a:defRPr sz="1045" kern="1200">
          <a:solidFill>
            <a:schemeClr val="tx1"/>
          </a:solidFill>
          <a:latin typeface="+mn-lt"/>
          <a:ea typeface="+mn-ea"/>
          <a:cs typeface="+mn-cs"/>
        </a:defRPr>
      </a:lvl7pPr>
      <a:lvl8pPr marL="1858152" algn="l" defTabSz="530901" rtl="0" eaLnBrk="1" latinLnBrk="0" hangingPunct="1">
        <a:defRPr sz="1045" kern="1200">
          <a:solidFill>
            <a:schemeClr val="tx1"/>
          </a:solidFill>
          <a:latin typeface="+mn-lt"/>
          <a:ea typeface="+mn-ea"/>
          <a:cs typeface="+mn-cs"/>
        </a:defRPr>
      </a:lvl8pPr>
      <a:lvl9pPr marL="2123603" algn="l" defTabSz="530901" rtl="0" eaLnBrk="1" latinLnBrk="0" hangingPunct="1">
        <a:defRPr sz="104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69958" y="0"/>
            <a:ext cx="6760041" cy="5972176"/>
            <a:chOff x="0" y="0"/>
            <a:chExt cx="880682" cy="812800"/>
          </a:xfrm>
          <a:solidFill>
            <a:schemeClr val="bg1">
              <a:lumMod val="50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880682" cy="812800"/>
            </a:xfrm>
            <a:custGeom>
              <a:avLst/>
              <a:gdLst/>
              <a:ahLst/>
              <a:cxnLst/>
              <a:rect l="l" t="t" r="r" b="b"/>
              <a:pathLst>
                <a:path w="880682" h="812800">
                  <a:moveTo>
                    <a:pt x="0" y="0"/>
                  </a:moveTo>
                  <a:lnTo>
                    <a:pt x="880682" y="0"/>
                  </a:lnTo>
                  <a:lnTo>
                    <a:pt x="880682" y="812800"/>
                  </a:lnTo>
                  <a:lnTo>
                    <a:pt x="0" y="81280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636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4"/>
          <p:cNvGrpSpPr/>
          <p:nvPr/>
        </p:nvGrpSpPr>
        <p:grpSpPr>
          <a:xfrm rot="-5400000">
            <a:off x="1020463" y="-1020465"/>
            <a:ext cx="5972177" cy="8013104"/>
            <a:chOff x="0" y="0"/>
            <a:chExt cx="832519" cy="10692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32519" cy="1069254"/>
            </a:xfrm>
            <a:custGeom>
              <a:avLst/>
              <a:gdLst/>
              <a:ahLst/>
              <a:cxnLst/>
              <a:rect l="l" t="t" r="r" b="b"/>
              <a:pathLst>
                <a:path w="832519" h="1069254">
                  <a:moveTo>
                    <a:pt x="277656" y="1050185"/>
                  </a:moveTo>
                  <a:cubicBezTo>
                    <a:pt x="320337" y="1061699"/>
                    <a:pt x="368860" y="1069254"/>
                    <a:pt x="416484" y="1069254"/>
                  </a:cubicBezTo>
                  <a:cubicBezTo>
                    <a:pt x="464108" y="1069254"/>
                    <a:pt x="509935" y="1062777"/>
                    <a:pt x="552167" y="1051263"/>
                  </a:cubicBezTo>
                  <a:cubicBezTo>
                    <a:pt x="553066" y="1050904"/>
                    <a:pt x="553964" y="1050904"/>
                    <a:pt x="554863" y="1050544"/>
                  </a:cubicBezTo>
                  <a:cubicBezTo>
                    <a:pt x="713459" y="1004489"/>
                    <a:pt x="830273" y="882875"/>
                    <a:pt x="832519" y="735056"/>
                  </a:cubicBezTo>
                  <a:lnTo>
                    <a:pt x="832519" y="0"/>
                  </a:lnTo>
                  <a:lnTo>
                    <a:pt x="0" y="0"/>
                  </a:lnTo>
                  <a:lnTo>
                    <a:pt x="0" y="734510"/>
                  </a:lnTo>
                  <a:cubicBezTo>
                    <a:pt x="2246" y="883594"/>
                    <a:pt x="117263" y="1005209"/>
                    <a:pt x="277656" y="1050185"/>
                  </a:cubicBezTo>
                  <a:close/>
                </a:path>
              </a:pathLst>
            </a:custGeom>
            <a:solidFill>
              <a:srgbClr val="F0F0F0"/>
            </a:solidFill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832519" cy="999404"/>
            </a:xfrm>
            <a:prstGeom prst="rect">
              <a:avLst/>
            </a:prstGeom>
          </p:spPr>
          <p:txBody>
            <a:bodyPr lIns="47188" tIns="47188" rIns="47188" bIns="47188" rtlCol="0" anchor="ctr"/>
            <a:lstStyle/>
            <a:p>
              <a:pPr algn="ctr">
                <a:lnSpc>
                  <a:spcPts val="1431"/>
                </a:lnSpc>
              </a:pPr>
              <a:endParaRPr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 rot="-10800000">
            <a:off x="1159218" y="741441"/>
            <a:ext cx="1055979" cy="721472"/>
          </a:xfrm>
          <a:custGeom>
            <a:avLst/>
            <a:gdLst/>
            <a:ahLst/>
            <a:cxnLst/>
            <a:rect l="l" t="t" r="r" b="b"/>
            <a:pathLst>
              <a:path w="1617313" h="1154357">
                <a:moveTo>
                  <a:pt x="0" y="0"/>
                </a:moveTo>
                <a:lnTo>
                  <a:pt x="1617313" y="0"/>
                </a:lnTo>
                <a:lnTo>
                  <a:pt x="1617313" y="1154357"/>
                </a:lnTo>
                <a:lnTo>
                  <a:pt x="0" y="11543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63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5638800" y="3402858"/>
            <a:ext cx="1055979" cy="721472"/>
          </a:xfrm>
          <a:custGeom>
            <a:avLst/>
            <a:gdLst/>
            <a:ahLst/>
            <a:cxnLst/>
            <a:rect l="l" t="t" r="r" b="b"/>
            <a:pathLst>
              <a:path w="1617313" h="1154357">
                <a:moveTo>
                  <a:pt x="0" y="0"/>
                </a:moveTo>
                <a:lnTo>
                  <a:pt x="1617313" y="0"/>
                </a:lnTo>
                <a:lnTo>
                  <a:pt x="1617313" y="1154357"/>
                </a:lnTo>
                <a:lnTo>
                  <a:pt x="0" y="11543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63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067718" y="4492437"/>
            <a:ext cx="1383244" cy="498741"/>
          </a:xfrm>
          <a:custGeom>
            <a:avLst/>
            <a:gdLst/>
            <a:ahLst/>
            <a:cxnLst/>
            <a:rect l="l" t="t" r="r" b="b"/>
            <a:pathLst>
              <a:path w="2118543" h="797985">
                <a:moveTo>
                  <a:pt x="0" y="0"/>
                </a:moveTo>
                <a:lnTo>
                  <a:pt x="2118543" y="0"/>
                </a:lnTo>
                <a:lnTo>
                  <a:pt x="2118543" y="797985"/>
                </a:lnTo>
                <a:lnTo>
                  <a:pt x="0" y="7979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63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2622191" y="4492437"/>
            <a:ext cx="1640773" cy="498741"/>
            <a:chOff x="0" y="0"/>
            <a:chExt cx="712520" cy="2262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47188" tIns="47188" rIns="47188" bIns="47188" rtlCol="0" anchor="ctr"/>
            <a:lstStyle/>
            <a:p>
              <a:pPr algn="ctr">
                <a:lnSpc>
                  <a:spcPts val="1431"/>
                </a:lnSpc>
              </a:pPr>
              <a:r>
                <a:rPr lang="en-US" sz="1022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405505" y="1486467"/>
            <a:ext cx="5227404" cy="1953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21"/>
              </a:lnSpc>
            </a:pP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sed do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eiusmod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incididunt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labore et dolore magna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aliqua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Ut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enim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 minim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veniam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quis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3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nostrud</a:t>
            </a:r>
            <a:r>
              <a:rPr lang="en-US" sz="223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exercitation.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8738" y="414002"/>
            <a:ext cx="4385358" cy="245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81"/>
              </a:lnSpc>
            </a:pPr>
            <a:r>
              <a:rPr lang="en-US" sz="1486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5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15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4495816" y="4492437"/>
            <a:ext cx="1640773" cy="498741"/>
            <a:chOff x="0" y="0"/>
            <a:chExt cx="712520" cy="22625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47188" tIns="47188" rIns="47188" bIns="47188" rtlCol="0" anchor="ctr"/>
            <a:lstStyle/>
            <a:p>
              <a:pPr algn="ctr">
                <a:lnSpc>
                  <a:spcPts val="1431"/>
                </a:lnSpc>
              </a:pPr>
              <a:r>
                <a:rPr lang="en-US" sz="1022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BENEFICIARY LOGO 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405505" y="3560708"/>
            <a:ext cx="3281543" cy="511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081"/>
              </a:lnSpc>
            </a:pPr>
            <a:r>
              <a:rPr lang="en-US" sz="1486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AND LAST NAME, </a:t>
            </a:r>
          </a:p>
          <a:p>
            <a:pPr>
              <a:lnSpc>
                <a:spcPts val="2081"/>
              </a:lnSpc>
            </a:pPr>
            <a:r>
              <a:rPr lang="en-US" sz="1486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TITLE, COMPANY NAME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4E6991-7A54-D9D2-5CB7-89684A8ED720}"/>
              </a:ext>
            </a:extLst>
          </p:cNvPr>
          <p:cNvSpPr txBox="1"/>
          <p:nvPr/>
        </p:nvSpPr>
        <p:spPr>
          <a:xfrm>
            <a:off x="8477972" y="2148900"/>
            <a:ext cx="26472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90684" y="306058"/>
            <a:ext cx="1567494" cy="156749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16036" tIns="16036" rIns="16036" bIns="16036" rtlCol="0" anchor="ctr"/>
            <a:lstStyle/>
            <a:p>
              <a:pPr algn="ctr">
                <a:lnSpc>
                  <a:spcPts val="1193"/>
                </a:lnSpc>
              </a:pPr>
              <a:endParaRPr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76582" y="1661039"/>
            <a:ext cx="738418" cy="738418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16036" tIns="16036" rIns="16036" bIns="16036" rtlCol="0" anchor="ctr"/>
            <a:lstStyle/>
            <a:p>
              <a:pPr algn="ctr">
                <a:lnSpc>
                  <a:spcPts val="1193"/>
                </a:lnSpc>
              </a:pPr>
              <a:endParaRPr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101141" y="1283714"/>
            <a:ext cx="5649084" cy="564908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</p:spPr>
          <p:txBody>
            <a:bodyPr/>
            <a:lstStyle/>
            <a:p>
              <a:endParaRPr lang="en-GB" sz="636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 rot="-10800000">
            <a:off x="5345987" y="419637"/>
            <a:ext cx="938940" cy="670168"/>
          </a:xfrm>
          <a:custGeom>
            <a:avLst/>
            <a:gdLst/>
            <a:ahLst/>
            <a:cxnLst/>
            <a:rect l="l" t="t" r="r" b="b"/>
            <a:pathLst>
              <a:path w="1617313" h="1154357">
                <a:moveTo>
                  <a:pt x="0" y="0"/>
                </a:moveTo>
                <a:lnTo>
                  <a:pt x="1617313" y="0"/>
                </a:lnTo>
                <a:lnTo>
                  <a:pt x="1617313" y="1154358"/>
                </a:lnTo>
                <a:lnTo>
                  <a:pt x="0" y="11543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63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9434282" y="3429281"/>
            <a:ext cx="938940" cy="670168"/>
          </a:xfrm>
          <a:custGeom>
            <a:avLst/>
            <a:gdLst/>
            <a:ahLst/>
            <a:cxnLst/>
            <a:rect l="l" t="t" r="r" b="b"/>
            <a:pathLst>
              <a:path w="1617313" h="1154357">
                <a:moveTo>
                  <a:pt x="0" y="0"/>
                </a:moveTo>
                <a:lnTo>
                  <a:pt x="1617313" y="0"/>
                </a:lnTo>
                <a:lnTo>
                  <a:pt x="1617313" y="1154357"/>
                </a:lnTo>
                <a:lnTo>
                  <a:pt x="0" y="11543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63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5815458" y="4625990"/>
            <a:ext cx="1229932" cy="463275"/>
          </a:xfrm>
          <a:custGeom>
            <a:avLst/>
            <a:gdLst/>
            <a:ahLst/>
            <a:cxnLst/>
            <a:rect l="l" t="t" r="r" b="b"/>
            <a:pathLst>
              <a:path w="2118543" h="797985">
                <a:moveTo>
                  <a:pt x="0" y="0"/>
                </a:moveTo>
                <a:lnTo>
                  <a:pt x="2118543" y="0"/>
                </a:lnTo>
                <a:lnTo>
                  <a:pt x="2118543" y="797985"/>
                </a:lnTo>
                <a:lnTo>
                  <a:pt x="0" y="7979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 sz="63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7298203" y="4625990"/>
            <a:ext cx="1458918" cy="463275"/>
            <a:chOff x="0" y="0"/>
            <a:chExt cx="712520" cy="22625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47188" tIns="47188" rIns="47188" bIns="47188" rtlCol="0" anchor="ctr"/>
            <a:lstStyle/>
            <a:p>
              <a:pPr algn="ctr">
                <a:lnSpc>
                  <a:spcPts val="1431"/>
                </a:lnSpc>
              </a:pPr>
              <a:r>
                <a:rPr lang="en-US" sz="1022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815457" y="1075725"/>
            <a:ext cx="4088295" cy="2346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21"/>
              </a:lnSpc>
            </a:pPr>
            <a:r>
              <a:rPr lang="en-US" sz="223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consectetur adipiscing elit, sed do eiusmod tempor incididunt ut labore et dolore magna aliqua. Ut enim ad minim veniam, quis nostrud exercitation ullamco.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815459" y="3596385"/>
            <a:ext cx="2917834" cy="511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81"/>
              </a:lnSpc>
            </a:pPr>
            <a:r>
              <a:rPr lang="en-US" sz="1486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AND LAST NAME, </a:t>
            </a:r>
          </a:p>
          <a:p>
            <a:pPr>
              <a:lnSpc>
                <a:spcPts val="2081"/>
              </a:lnSpc>
            </a:pPr>
            <a:r>
              <a:rPr lang="en-US" sz="1486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TITLE, COMPANY NAME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009934" y="4625990"/>
            <a:ext cx="1458918" cy="463275"/>
            <a:chOff x="0" y="0"/>
            <a:chExt cx="712520" cy="2262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47188" tIns="47188" rIns="47188" bIns="47188" rtlCol="0" anchor="ctr"/>
            <a:lstStyle/>
            <a:p>
              <a:pPr algn="ctr">
                <a:lnSpc>
                  <a:spcPts val="1431"/>
                </a:lnSpc>
              </a:pPr>
              <a:r>
                <a:rPr lang="en-US" sz="1022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BENEFICIARY LOGO 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569543" y="508239"/>
            <a:ext cx="3899308" cy="245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081"/>
              </a:lnSpc>
            </a:pPr>
            <a:r>
              <a:rPr lang="en-US" sz="1486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486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1486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90E689-B082-297C-EFB0-C5420FDC4337}"/>
              </a:ext>
            </a:extLst>
          </p:cNvPr>
          <p:cNvSpPr txBox="1"/>
          <p:nvPr/>
        </p:nvSpPr>
        <p:spPr>
          <a:xfrm>
            <a:off x="668426" y="3150273"/>
            <a:ext cx="27222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9301" y="2127190"/>
            <a:ext cx="3388796" cy="3388796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19724" tIns="19724" rIns="19724" bIns="19724" rtlCol="0" anchor="ctr"/>
            <a:lstStyle/>
            <a:p>
              <a:pPr algn="ctr">
                <a:lnSpc>
                  <a:spcPts val="1468"/>
                </a:lnSpc>
              </a:pPr>
              <a:endParaRPr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61148" y="456189"/>
            <a:ext cx="4317382" cy="4317382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  <a:ln w="57150" cap="sq">
              <a:solidFill>
                <a:srgbClr val="7A61A4"/>
              </a:solidFill>
              <a:prstDash val="solid"/>
              <a:miter/>
            </a:ln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367627" y="1041262"/>
            <a:ext cx="3271411" cy="338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61"/>
              </a:lnSpc>
            </a:pPr>
            <a:r>
              <a:rPr lang="en-US" sz="2044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836757" y="1390818"/>
            <a:ext cx="4333151" cy="16558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89"/>
              </a:lnSpc>
            </a:pPr>
            <a:r>
              <a:rPr lang="en-US" sz="5574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Name</a:t>
            </a:r>
          </a:p>
          <a:p>
            <a:pPr algn="ctr">
              <a:lnSpc>
                <a:spcPts val="6689"/>
              </a:lnSpc>
            </a:pPr>
            <a:r>
              <a:rPr lang="en-US" sz="5574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Name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836757" y="3050862"/>
            <a:ext cx="4333151" cy="1078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61"/>
              </a:lnSpc>
            </a:pPr>
            <a:r>
              <a:rPr lang="en-US" sz="2044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COMPLETING</a:t>
            </a:r>
          </a:p>
          <a:p>
            <a:pPr algn="ctr">
              <a:lnSpc>
                <a:spcPts val="2861"/>
              </a:lnSpc>
            </a:pPr>
            <a:r>
              <a:rPr lang="en-US" sz="2044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[INSERT NUMBER]</a:t>
            </a:r>
          </a:p>
          <a:p>
            <a:pPr algn="ctr">
              <a:lnSpc>
                <a:spcPts val="2861"/>
              </a:lnSpc>
            </a:pPr>
            <a:r>
              <a:rPr lang="en-US" sz="2044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 HOURS</a:t>
            </a:r>
          </a:p>
        </p:txBody>
      </p:sp>
      <p:sp>
        <p:nvSpPr>
          <p:cNvPr id="10" name="Freeform 10"/>
          <p:cNvSpPr/>
          <p:nvPr/>
        </p:nvSpPr>
        <p:spPr>
          <a:xfrm>
            <a:off x="7526159" y="4541935"/>
            <a:ext cx="1229932" cy="463275"/>
          </a:xfrm>
          <a:custGeom>
            <a:avLst/>
            <a:gdLst/>
            <a:ahLst/>
            <a:cxnLst/>
            <a:rect l="l" t="t" r="r" b="b"/>
            <a:pathLst>
              <a:path w="2118543" h="797985">
                <a:moveTo>
                  <a:pt x="0" y="0"/>
                </a:moveTo>
                <a:lnTo>
                  <a:pt x="2118544" y="0"/>
                </a:lnTo>
                <a:lnTo>
                  <a:pt x="2118544" y="797984"/>
                </a:lnTo>
                <a:lnTo>
                  <a:pt x="0" y="7979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63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8909579" y="4541935"/>
            <a:ext cx="1458918" cy="463275"/>
            <a:chOff x="0" y="0"/>
            <a:chExt cx="712520" cy="22625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47188" tIns="47188" rIns="47188" bIns="47188" rtlCol="0" anchor="ctr"/>
            <a:lstStyle/>
            <a:p>
              <a:pPr algn="ctr">
                <a:lnSpc>
                  <a:spcPts val="1431"/>
                </a:lnSpc>
              </a:pPr>
              <a:r>
                <a:rPr lang="en-US" sz="1022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6569543" y="508239"/>
            <a:ext cx="3899308" cy="2453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081"/>
              </a:lnSpc>
            </a:pPr>
            <a:r>
              <a:rPr lang="en-US" sz="1486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486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1486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EE07FD-8CDA-3B96-85B1-1CD2186F9A7A}"/>
              </a:ext>
            </a:extLst>
          </p:cNvPr>
          <p:cNvSpPr txBox="1"/>
          <p:nvPr/>
        </p:nvSpPr>
        <p:spPr>
          <a:xfrm>
            <a:off x="2107348" y="1645384"/>
            <a:ext cx="27694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029322" y="1062846"/>
            <a:ext cx="3776114" cy="3776114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16513" tIns="16513" rIns="16513" bIns="16513" rtlCol="0" anchor="ctr"/>
            <a:lstStyle/>
            <a:p>
              <a:pPr algn="ctr">
                <a:lnSpc>
                  <a:spcPts val="1229"/>
                </a:lnSpc>
              </a:pPr>
              <a:endParaRPr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863469" y="-687900"/>
            <a:ext cx="5027018" cy="5027018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99194" y="2786985"/>
            <a:ext cx="1305605" cy="2101975"/>
            <a:chOff x="0" y="0"/>
            <a:chExt cx="2998519" cy="482750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98519" cy="2998519"/>
            </a:xfrm>
            <a:custGeom>
              <a:avLst/>
              <a:gdLst/>
              <a:ahLst/>
              <a:cxnLst/>
              <a:rect l="l" t="t" r="r" b="b"/>
              <a:pathLst>
                <a:path w="2998519" h="2998519">
                  <a:moveTo>
                    <a:pt x="0" y="0"/>
                  </a:moveTo>
                  <a:lnTo>
                    <a:pt x="2998519" y="0"/>
                  </a:lnTo>
                  <a:lnTo>
                    <a:pt x="2998519" y="2998519"/>
                  </a:lnTo>
                  <a:lnTo>
                    <a:pt x="0" y="2998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GB" sz="1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325435"/>
              <a:ext cx="2998519" cy="1502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12"/>
                </a:lnSpc>
              </a:pPr>
              <a:r>
                <a:rPr lang="en-US" sz="16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</a:t>
              </a:r>
              <a:r>
                <a: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ts val="1712"/>
                </a:lnSpc>
              </a:pPr>
              <a:r>
                <a: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hours spent</a:t>
              </a:r>
            </a:p>
            <a:p>
              <a:pPr algn="ctr">
                <a:lnSpc>
                  <a:spcPts val="1712"/>
                </a:lnSpc>
              </a:pPr>
              <a:r>
                <a:rPr lang="en-US" sz="16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volunteering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837705" y="2786987"/>
            <a:ext cx="1364621" cy="2102276"/>
            <a:chOff x="0" y="0"/>
            <a:chExt cx="3134057" cy="4828194"/>
          </a:xfrm>
        </p:grpSpPr>
        <p:sp>
          <p:nvSpPr>
            <p:cNvPr id="11" name="Freeform 11"/>
            <p:cNvSpPr/>
            <p:nvPr/>
          </p:nvSpPr>
          <p:spPr>
            <a:xfrm>
              <a:off x="67769" y="0"/>
              <a:ext cx="2998519" cy="2998519"/>
            </a:xfrm>
            <a:custGeom>
              <a:avLst/>
              <a:gdLst/>
              <a:ahLst/>
              <a:cxnLst/>
              <a:rect l="l" t="t" r="r" b="b"/>
              <a:pathLst>
                <a:path w="2998519" h="2998519">
                  <a:moveTo>
                    <a:pt x="0" y="0"/>
                  </a:moveTo>
                  <a:lnTo>
                    <a:pt x="2998519" y="0"/>
                  </a:lnTo>
                  <a:lnTo>
                    <a:pt x="2998519" y="2998519"/>
                  </a:lnTo>
                  <a:lnTo>
                    <a:pt x="0" y="2998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GB" sz="1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3326127"/>
              <a:ext cx="3134057" cy="1502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12"/>
                </a:lnSpc>
              </a:pPr>
              <a:r>
                <a:rPr lang="en-US" sz="1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</a:t>
              </a:r>
            </a:p>
            <a:p>
              <a:pPr algn="ctr">
                <a:lnSpc>
                  <a:spcPts val="1712"/>
                </a:lnSpc>
              </a:pPr>
              <a:r>
                <a:rPr lang="en-US" sz="1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projects</a:t>
              </a:r>
            </a:p>
            <a:p>
              <a:pPr algn="ctr">
                <a:lnSpc>
                  <a:spcPts val="1712"/>
                </a:lnSpc>
              </a:pPr>
              <a:r>
                <a:rPr lang="en-US" sz="1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completed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635232" y="2786987"/>
            <a:ext cx="1335970" cy="2102276"/>
            <a:chOff x="0" y="0"/>
            <a:chExt cx="3068257" cy="4828194"/>
          </a:xfrm>
        </p:grpSpPr>
        <p:sp>
          <p:nvSpPr>
            <p:cNvPr id="14" name="Freeform 14"/>
            <p:cNvSpPr/>
            <p:nvPr/>
          </p:nvSpPr>
          <p:spPr>
            <a:xfrm>
              <a:off x="34869" y="0"/>
              <a:ext cx="2998519" cy="2998519"/>
            </a:xfrm>
            <a:custGeom>
              <a:avLst/>
              <a:gdLst/>
              <a:ahLst/>
              <a:cxnLst/>
              <a:rect l="l" t="t" r="r" b="b"/>
              <a:pathLst>
                <a:path w="2998519" h="2998519">
                  <a:moveTo>
                    <a:pt x="0" y="0"/>
                  </a:moveTo>
                  <a:lnTo>
                    <a:pt x="2998519" y="0"/>
                  </a:lnTo>
                  <a:lnTo>
                    <a:pt x="2998519" y="2998519"/>
                  </a:lnTo>
                  <a:lnTo>
                    <a:pt x="0" y="29985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 sz="1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3326127"/>
              <a:ext cx="3068257" cy="15020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712"/>
                </a:lnSpc>
              </a:pPr>
              <a:r>
                <a:rPr lang="en-US" sz="1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xxxx</a:t>
              </a:r>
            </a:p>
            <a:p>
              <a:pPr algn="ctr">
                <a:lnSpc>
                  <a:spcPts val="1712"/>
                </a:lnSpc>
              </a:pPr>
              <a:r>
                <a:rPr lang="en-US" sz="1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people</a:t>
              </a:r>
            </a:p>
            <a:p>
              <a:pPr algn="ctr">
                <a:lnSpc>
                  <a:spcPts val="1712"/>
                </a:lnSpc>
              </a:pPr>
              <a:r>
                <a:rPr lang="en-US" sz="1600" b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impacted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99194" y="599396"/>
            <a:ext cx="5060966" cy="2070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08"/>
              </a:lnSpc>
            </a:pPr>
            <a:r>
              <a:rPr lang="en-US" sz="3400" b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proud to work with our community partners to deliver social impact</a:t>
            </a:r>
          </a:p>
        </p:txBody>
      </p:sp>
      <p:sp>
        <p:nvSpPr>
          <p:cNvPr id="17" name="Freeform 17"/>
          <p:cNvSpPr/>
          <p:nvPr/>
        </p:nvSpPr>
        <p:spPr>
          <a:xfrm>
            <a:off x="8047691" y="4838960"/>
            <a:ext cx="1019081" cy="383854"/>
          </a:xfrm>
          <a:custGeom>
            <a:avLst/>
            <a:gdLst/>
            <a:ahLst/>
            <a:cxnLst/>
            <a:rect l="l" t="t" r="r" b="b"/>
            <a:pathLst>
              <a:path w="1755355" h="661184">
                <a:moveTo>
                  <a:pt x="0" y="0"/>
                </a:moveTo>
                <a:lnTo>
                  <a:pt x="1755355" y="0"/>
                </a:lnTo>
                <a:lnTo>
                  <a:pt x="1755355" y="661183"/>
                </a:lnTo>
                <a:lnTo>
                  <a:pt x="0" y="661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 sz="636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9226140" y="4838960"/>
            <a:ext cx="1208810" cy="383854"/>
            <a:chOff x="0" y="0"/>
            <a:chExt cx="712520" cy="22625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636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712520" cy="273883"/>
            </a:xfrm>
            <a:prstGeom prst="rect">
              <a:avLst/>
            </a:prstGeom>
          </p:spPr>
          <p:txBody>
            <a:bodyPr lIns="48313" tIns="48313" rIns="48313" bIns="48313" rtlCol="0" anchor="ctr"/>
            <a:lstStyle/>
            <a:p>
              <a:pPr algn="ctr">
                <a:lnSpc>
                  <a:spcPts val="1464"/>
                </a:lnSpc>
              </a:pPr>
              <a:r>
                <a:rPr lang="en-US" sz="1046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99194" y="242522"/>
            <a:ext cx="3992295" cy="2464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0"/>
              </a:lnSpc>
            </a:pPr>
            <a:r>
              <a:rPr lang="en-US" sz="1522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500" b="1" dirty="0" err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GlobalVolunteerMonth</a:t>
            </a:r>
            <a:endParaRPr lang="en-US" sz="1500" b="1" dirty="0">
              <a:solidFill>
                <a:srgbClr val="7A61A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F19495-A76B-3EC4-5266-1A624CFFCC37}"/>
              </a:ext>
            </a:extLst>
          </p:cNvPr>
          <p:cNvSpPr txBox="1"/>
          <p:nvPr/>
        </p:nvSpPr>
        <p:spPr>
          <a:xfrm>
            <a:off x="8194126" y="920713"/>
            <a:ext cx="26920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26159" y="4541935"/>
            <a:ext cx="1229932" cy="463275"/>
          </a:xfrm>
          <a:custGeom>
            <a:avLst/>
            <a:gdLst/>
            <a:ahLst/>
            <a:cxnLst/>
            <a:rect l="l" t="t" r="r" b="b"/>
            <a:pathLst>
              <a:path w="2118543" h="797985">
                <a:moveTo>
                  <a:pt x="0" y="0"/>
                </a:moveTo>
                <a:lnTo>
                  <a:pt x="2118544" y="0"/>
                </a:lnTo>
                <a:lnTo>
                  <a:pt x="2118544" y="797984"/>
                </a:lnTo>
                <a:lnTo>
                  <a:pt x="0" y="7979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 sz="636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909579" y="4541935"/>
            <a:ext cx="1458918" cy="463275"/>
            <a:chOff x="0" y="0"/>
            <a:chExt cx="712520" cy="2262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12520" cy="226258"/>
            </a:xfrm>
            <a:custGeom>
              <a:avLst/>
              <a:gdLst/>
              <a:ahLst/>
              <a:cxnLst/>
              <a:rect l="l" t="t" r="r" b="b"/>
              <a:pathLst>
                <a:path w="712520" h="226258">
                  <a:moveTo>
                    <a:pt x="0" y="0"/>
                  </a:moveTo>
                  <a:lnTo>
                    <a:pt x="712520" y="0"/>
                  </a:lnTo>
                  <a:lnTo>
                    <a:pt x="712520" y="226258"/>
                  </a:lnTo>
                  <a:lnTo>
                    <a:pt x="0" y="226258"/>
                  </a:lnTo>
                  <a:close/>
                </a:path>
              </a:pathLst>
            </a:custGeom>
            <a:solidFill>
              <a:srgbClr val="545454"/>
            </a:solidFill>
          </p:spPr>
          <p:txBody>
            <a:bodyPr/>
            <a:lstStyle/>
            <a:p>
              <a:endParaRPr lang="en-GB" sz="636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712520" cy="264358"/>
            </a:xfrm>
            <a:prstGeom prst="rect">
              <a:avLst/>
            </a:prstGeom>
          </p:spPr>
          <p:txBody>
            <a:bodyPr lIns="47188" tIns="47188" rIns="47188" bIns="47188" rtlCol="0" anchor="ctr"/>
            <a:lstStyle/>
            <a:p>
              <a:pPr algn="ctr">
                <a:lnSpc>
                  <a:spcPts val="1431"/>
                </a:lnSpc>
              </a:pPr>
              <a:r>
                <a:rPr lang="en-US" sz="1022" b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LOGO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61148" y="1706493"/>
            <a:ext cx="5439651" cy="2525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689"/>
              </a:lnSpc>
            </a:pPr>
            <a:r>
              <a:rPr lang="en-US" sz="5574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volunteering for </a:t>
            </a:r>
          </a:p>
          <a:p>
            <a:pPr>
              <a:lnSpc>
                <a:spcPts val="6689"/>
              </a:lnSpc>
            </a:pPr>
            <a:r>
              <a:rPr lang="en-US" sz="5574" b="1" i="1" dirty="0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impact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199419" y="1470524"/>
            <a:ext cx="2789628" cy="2789628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CB0CD"/>
            </a:solidFill>
          </p:spPr>
          <p:txBody>
            <a:bodyPr/>
            <a:lstStyle/>
            <a:p>
              <a:endParaRPr lang="en-GB" sz="636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7518" tIns="7518" rIns="7518" bIns="7518" rtlCol="0" anchor="ctr"/>
            <a:lstStyle/>
            <a:p>
              <a:pPr algn="ctr">
                <a:lnSpc>
                  <a:spcPts val="559"/>
                </a:lnSpc>
              </a:pPr>
              <a:endParaRPr sz="636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53666" y="-468715"/>
            <a:ext cx="3878475" cy="3878475"/>
            <a:chOff x="0" y="0"/>
            <a:chExt cx="812800" cy="812800"/>
          </a:xfrm>
          <a:solidFill>
            <a:schemeClr val="bg1">
              <a:lumMod val="50000"/>
            </a:schemeClr>
          </a:solidFill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 sz="636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61149" y="423287"/>
            <a:ext cx="3899308" cy="245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81"/>
              </a:lnSpc>
            </a:pPr>
            <a:r>
              <a:rPr lang="en-US" sz="1486" b="1">
                <a:solidFill>
                  <a:srgbClr val="7A61A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#GlobalVolunteerMonth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B7B60D-2465-53DE-E882-E8C2213AB165}"/>
              </a:ext>
            </a:extLst>
          </p:cNvPr>
          <p:cNvSpPr txBox="1"/>
          <p:nvPr/>
        </p:nvSpPr>
        <p:spPr>
          <a:xfrm>
            <a:off x="8524880" y="632036"/>
            <a:ext cx="26765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Arial" panose="020B0604020202020204" pitchFamily="34" charset="0"/>
                <a:cs typeface="Arial" panose="020B0604020202020204" pitchFamily="34" charset="0"/>
              </a:rPr>
              <a:t>CHANGE ME TO AN IMAGE!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180</Words>
  <Application>Microsoft Macintosh PowerPoint</Application>
  <PresentationFormat>Custom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GVM Toolkit - LinkedIn / Facebook Rectangular (1200x627) (Presentation)</dc:title>
  <cp:lastModifiedBy>Ann Haagensen</cp:lastModifiedBy>
  <cp:revision>3</cp:revision>
  <dcterms:created xsi:type="dcterms:W3CDTF">2006-08-16T00:00:00Z</dcterms:created>
  <dcterms:modified xsi:type="dcterms:W3CDTF">2024-03-29T10:05:26Z</dcterms:modified>
  <dc:identifier>DAGApZyHpbQ</dc:identifier>
</cp:coreProperties>
</file>