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0288588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32" autoAdjust="0"/>
  </p:normalViewPr>
  <p:slideViewPr>
    <p:cSldViewPr>
      <p:cViewPr varScale="1">
        <p:scale>
          <a:sx n="74" d="100"/>
          <a:sy n="74" d="100"/>
        </p:scale>
        <p:origin x="2560" y="184"/>
      </p:cViewPr>
      <p:guideLst>
        <p:guide orient="horz" pos="2136"/>
        <p:guide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822" y="2130425"/>
            <a:ext cx="437265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1644" y="3886201"/>
            <a:ext cx="360100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64" y="4406904"/>
            <a:ext cx="4372650" cy="1362075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364" y="2906714"/>
            <a:ext cx="43726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9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5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7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10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31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538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7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215" y="1600200"/>
            <a:ext cx="22720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15017" y="1600200"/>
            <a:ext cx="22720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16" y="1535114"/>
            <a:ext cx="227295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9" indent="0">
              <a:buNone/>
              <a:defRPr sz="2000" b="1"/>
            </a:lvl2pPr>
            <a:lvl3pPr marL="914438" indent="0">
              <a:buNone/>
              <a:defRPr sz="1801" b="1"/>
            </a:lvl3pPr>
            <a:lvl4pPr marL="1371658" indent="0">
              <a:buNone/>
              <a:defRPr sz="1600" b="1"/>
            </a:lvl4pPr>
            <a:lvl5pPr marL="1828879" indent="0">
              <a:buNone/>
              <a:defRPr sz="1600" b="1"/>
            </a:lvl5pPr>
            <a:lvl6pPr marL="2286100" indent="0">
              <a:buNone/>
              <a:defRPr sz="1600" b="1"/>
            </a:lvl6pPr>
            <a:lvl7pPr marL="2743317" indent="0">
              <a:buNone/>
              <a:defRPr sz="1600" b="1"/>
            </a:lvl7pPr>
            <a:lvl8pPr marL="3200538" indent="0">
              <a:buNone/>
              <a:defRPr sz="1600" b="1"/>
            </a:lvl8pPr>
            <a:lvl9pPr marL="365775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216" y="2174875"/>
            <a:ext cx="22729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13230" y="1535114"/>
            <a:ext cx="22738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9" indent="0">
              <a:buNone/>
              <a:defRPr sz="2000" b="1"/>
            </a:lvl2pPr>
            <a:lvl3pPr marL="914438" indent="0">
              <a:buNone/>
              <a:defRPr sz="1801" b="1"/>
            </a:lvl3pPr>
            <a:lvl4pPr marL="1371658" indent="0">
              <a:buNone/>
              <a:defRPr sz="1600" b="1"/>
            </a:lvl4pPr>
            <a:lvl5pPr marL="1828879" indent="0">
              <a:buNone/>
              <a:defRPr sz="1600" b="1"/>
            </a:lvl5pPr>
            <a:lvl6pPr marL="2286100" indent="0">
              <a:buNone/>
              <a:defRPr sz="1600" b="1"/>
            </a:lvl6pPr>
            <a:lvl7pPr marL="2743317" indent="0">
              <a:buNone/>
              <a:defRPr sz="1600" b="1"/>
            </a:lvl7pPr>
            <a:lvl8pPr marL="3200538" indent="0">
              <a:buNone/>
              <a:defRPr sz="1600" b="1"/>
            </a:lvl8pPr>
            <a:lvl9pPr marL="365775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13230" y="2174875"/>
            <a:ext cx="22738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16" y="273050"/>
            <a:ext cx="169243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277" y="273052"/>
            <a:ext cx="287580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216" y="1435102"/>
            <a:ext cx="1692437" cy="4691063"/>
          </a:xfrm>
        </p:spPr>
        <p:txBody>
          <a:bodyPr/>
          <a:lstStyle>
            <a:lvl1pPr marL="0" indent="0">
              <a:buNone/>
              <a:defRPr sz="1401"/>
            </a:lvl1pPr>
            <a:lvl2pPr marL="457219" indent="0">
              <a:buNone/>
              <a:defRPr sz="1200"/>
            </a:lvl2pPr>
            <a:lvl3pPr marL="914438" indent="0">
              <a:buNone/>
              <a:defRPr sz="1001"/>
            </a:lvl3pPr>
            <a:lvl4pPr marL="1371658" indent="0">
              <a:buNone/>
              <a:defRPr sz="899"/>
            </a:lvl4pPr>
            <a:lvl5pPr marL="1828879" indent="0">
              <a:buNone/>
              <a:defRPr sz="899"/>
            </a:lvl5pPr>
            <a:lvl6pPr marL="2286100" indent="0">
              <a:buNone/>
              <a:defRPr sz="899"/>
            </a:lvl6pPr>
            <a:lvl7pPr marL="2743317" indent="0">
              <a:buNone/>
              <a:defRPr sz="899"/>
            </a:lvl7pPr>
            <a:lvl8pPr marL="3200538" indent="0">
              <a:buNone/>
              <a:defRPr sz="899"/>
            </a:lvl8pPr>
            <a:lvl9pPr marL="3657757" indent="0">
              <a:buNone/>
              <a:defRPr sz="8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318" y="4800600"/>
            <a:ext cx="308657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8318" y="612776"/>
            <a:ext cx="308657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9" indent="0">
              <a:buNone/>
              <a:defRPr sz="2800"/>
            </a:lvl2pPr>
            <a:lvl3pPr marL="914438" indent="0">
              <a:buNone/>
              <a:defRPr sz="2400"/>
            </a:lvl3pPr>
            <a:lvl4pPr marL="1371658" indent="0">
              <a:buNone/>
              <a:defRPr sz="2000"/>
            </a:lvl4pPr>
            <a:lvl5pPr marL="1828879" indent="0">
              <a:buNone/>
              <a:defRPr sz="2000"/>
            </a:lvl5pPr>
            <a:lvl6pPr marL="2286100" indent="0">
              <a:buNone/>
              <a:defRPr sz="2000"/>
            </a:lvl6pPr>
            <a:lvl7pPr marL="2743317" indent="0">
              <a:buNone/>
              <a:defRPr sz="2000"/>
            </a:lvl7pPr>
            <a:lvl8pPr marL="3200538" indent="0">
              <a:buNone/>
              <a:defRPr sz="2000"/>
            </a:lvl8pPr>
            <a:lvl9pPr marL="365775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318" y="5367338"/>
            <a:ext cx="3086576" cy="804862"/>
          </a:xfrm>
        </p:spPr>
        <p:txBody>
          <a:bodyPr/>
          <a:lstStyle>
            <a:lvl1pPr marL="0" indent="0">
              <a:buNone/>
              <a:defRPr sz="1401"/>
            </a:lvl1pPr>
            <a:lvl2pPr marL="457219" indent="0">
              <a:buNone/>
              <a:defRPr sz="1200"/>
            </a:lvl2pPr>
            <a:lvl3pPr marL="914438" indent="0">
              <a:buNone/>
              <a:defRPr sz="1001"/>
            </a:lvl3pPr>
            <a:lvl4pPr marL="1371658" indent="0">
              <a:buNone/>
              <a:defRPr sz="899"/>
            </a:lvl4pPr>
            <a:lvl5pPr marL="1828879" indent="0">
              <a:buNone/>
              <a:defRPr sz="899"/>
            </a:lvl5pPr>
            <a:lvl6pPr marL="2286100" indent="0">
              <a:buNone/>
              <a:defRPr sz="899"/>
            </a:lvl6pPr>
            <a:lvl7pPr marL="2743317" indent="0">
              <a:buNone/>
              <a:defRPr sz="899"/>
            </a:lvl7pPr>
            <a:lvl8pPr marL="3200538" indent="0">
              <a:buNone/>
              <a:defRPr sz="899"/>
            </a:lvl8pPr>
            <a:lvl9pPr marL="3657757" indent="0">
              <a:buNone/>
              <a:defRPr sz="8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613" y="274638"/>
            <a:ext cx="115746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215" y="274638"/>
            <a:ext cx="338666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217" y="274638"/>
            <a:ext cx="46298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17" y="1600200"/>
            <a:ext cx="462986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215" y="6356354"/>
            <a:ext cx="1200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7635" y="6356354"/>
            <a:ext cx="16290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86745" y="6356354"/>
            <a:ext cx="12003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38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5" indent="-342915" algn="l" defTabSz="91443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83" indent="-285762" algn="l" defTabSz="91443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0" indent="-228610" algn="l" defTabSz="91443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69" indent="-228610" algn="l" defTabSz="91443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88" indent="-228610" algn="l" defTabSz="91443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07" indent="-228610" algn="l" defTabSz="9144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28" indent="-228610" algn="l" defTabSz="9144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46" indent="-228610" algn="l" defTabSz="9144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67" indent="-228610" algn="l" defTabSz="91443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9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38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8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79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00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17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38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57" algn="l" defTabSz="914438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5716" y="3"/>
            <a:ext cx="7542081" cy="10286999"/>
            <a:chOff x="0" y="0"/>
            <a:chExt cx="1140512" cy="1555598"/>
          </a:xfrm>
          <a:solidFill>
            <a:schemeClr val="bg1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140512" cy="1555598"/>
            </a:xfrm>
            <a:custGeom>
              <a:avLst/>
              <a:gdLst/>
              <a:ahLst/>
              <a:cxnLst/>
              <a:rect l="l" t="t" r="r" b="b"/>
              <a:pathLst>
                <a:path w="1140512" h="1555598">
                  <a:moveTo>
                    <a:pt x="0" y="0"/>
                  </a:moveTo>
                  <a:lnTo>
                    <a:pt x="1140512" y="0"/>
                  </a:lnTo>
                  <a:lnTo>
                    <a:pt x="1140512" y="1555598"/>
                  </a:lnTo>
                  <a:lnTo>
                    <a:pt x="0" y="155559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-2364684" y="2364685"/>
            <a:ext cx="10286999" cy="5557631"/>
            <a:chOff x="0" y="0"/>
            <a:chExt cx="1593338" cy="8608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3338" cy="860813"/>
            </a:xfrm>
            <a:custGeom>
              <a:avLst/>
              <a:gdLst/>
              <a:ahLst/>
              <a:cxnLst/>
              <a:rect l="l" t="t" r="r" b="b"/>
              <a:pathLst>
                <a:path w="1593338" h="860813">
                  <a:moveTo>
                    <a:pt x="531399" y="841744"/>
                  </a:moveTo>
                  <a:cubicBezTo>
                    <a:pt x="613086" y="853258"/>
                    <a:pt x="705953" y="860813"/>
                    <a:pt x="797098" y="860813"/>
                  </a:cubicBezTo>
                  <a:cubicBezTo>
                    <a:pt x="888246" y="860813"/>
                    <a:pt x="975953" y="854336"/>
                    <a:pt x="1056778" y="842822"/>
                  </a:cubicBezTo>
                  <a:cubicBezTo>
                    <a:pt x="1058500" y="842463"/>
                    <a:pt x="1060219" y="842463"/>
                    <a:pt x="1061938" y="842103"/>
                  </a:cubicBezTo>
                  <a:cubicBezTo>
                    <a:pt x="1365472" y="796048"/>
                    <a:pt x="1589039" y="674434"/>
                    <a:pt x="1593338" y="531245"/>
                  </a:cubicBezTo>
                  <a:lnTo>
                    <a:pt x="1593338" y="0"/>
                  </a:lnTo>
                  <a:lnTo>
                    <a:pt x="0" y="0"/>
                  </a:lnTo>
                  <a:lnTo>
                    <a:pt x="0" y="530850"/>
                  </a:lnTo>
                  <a:cubicBezTo>
                    <a:pt x="4299" y="675153"/>
                    <a:pt x="224426" y="796768"/>
                    <a:pt x="531399" y="841744"/>
                  </a:cubicBez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93338" cy="771913"/>
            </a:xfrm>
            <a:prstGeom prst="rect">
              <a:avLst/>
            </a:prstGeom>
          </p:spPr>
          <p:txBody>
            <a:bodyPr lIns="45719" tIns="45719" rIns="45719" bIns="45719" rtlCol="0" anchor="ctr"/>
            <a:lstStyle/>
            <a:p>
              <a:pPr algn="ctr">
                <a:lnSpc>
                  <a:spcPts val="1386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286013" y="1028700"/>
            <a:ext cx="909739" cy="649326"/>
          </a:xfrm>
          <a:custGeom>
            <a:avLst/>
            <a:gdLst/>
            <a:ahLst/>
            <a:cxnLst/>
            <a:rect l="l" t="t" r="r" b="b"/>
            <a:pathLst>
              <a:path w="909739" h="649326">
                <a:moveTo>
                  <a:pt x="0" y="0"/>
                </a:moveTo>
                <a:lnTo>
                  <a:pt x="909739" y="0"/>
                </a:lnTo>
                <a:lnTo>
                  <a:pt x="909739" y="649326"/>
                </a:lnTo>
                <a:lnTo>
                  <a:pt x="0" y="6493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158355" y="6780174"/>
            <a:ext cx="909739" cy="649326"/>
          </a:xfrm>
          <a:custGeom>
            <a:avLst/>
            <a:gdLst/>
            <a:ahLst/>
            <a:cxnLst/>
            <a:rect l="l" t="t" r="r" b="b"/>
            <a:pathLst>
              <a:path w="909739" h="649326">
                <a:moveTo>
                  <a:pt x="0" y="0"/>
                </a:moveTo>
                <a:lnTo>
                  <a:pt x="909738" y="0"/>
                </a:lnTo>
                <a:lnTo>
                  <a:pt x="909738" y="649326"/>
                </a:lnTo>
                <a:lnTo>
                  <a:pt x="0" y="6493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286010" y="9608203"/>
            <a:ext cx="1191681" cy="448866"/>
          </a:xfrm>
          <a:custGeom>
            <a:avLst/>
            <a:gdLst/>
            <a:ahLst/>
            <a:cxnLst/>
            <a:rect l="l" t="t" r="r" b="b"/>
            <a:pathLst>
              <a:path w="1191681" h="448866">
                <a:moveTo>
                  <a:pt x="0" y="0"/>
                </a:moveTo>
                <a:lnTo>
                  <a:pt x="1191681" y="0"/>
                </a:lnTo>
                <a:lnTo>
                  <a:pt x="1191681" y="448867"/>
                </a:lnTo>
                <a:lnTo>
                  <a:pt x="0" y="448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286012" y="9033867"/>
            <a:ext cx="1413544" cy="448866"/>
            <a:chOff x="0" y="0"/>
            <a:chExt cx="712520" cy="2262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45719" tIns="45719" rIns="45719" bIns="45719" rtlCol="0" anchor="ctr"/>
            <a:lstStyle/>
            <a:p>
              <a:pPr algn="ctr">
                <a:lnSpc>
                  <a:spcPts val="1386"/>
                </a:lnSpc>
              </a:pPr>
              <a:r>
                <a:rPr lang="en-US" sz="99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40879" y="1781233"/>
            <a:ext cx="3996807" cy="5162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6010" y="322546"/>
            <a:ext cx="3778037" cy="340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2038941" y="9033867"/>
            <a:ext cx="1413544" cy="448866"/>
            <a:chOff x="0" y="0"/>
            <a:chExt cx="712520" cy="2262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45719" tIns="45719" rIns="45719" bIns="45719" rtlCol="0" anchor="ctr"/>
            <a:lstStyle/>
            <a:p>
              <a:pPr algn="ctr">
                <a:lnSpc>
                  <a:spcPts val="1386"/>
                </a:lnSpc>
              </a:pPr>
              <a:r>
                <a:rPr lang="en-US" sz="99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56775" y="6954600"/>
            <a:ext cx="3323169" cy="692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NAME, </a:t>
            </a:r>
          </a:p>
          <a:p>
            <a:pPr>
              <a:lnSpc>
                <a:spcPts val="2800"/>
              </a:lnSpc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COMPANY NAME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7B1B98-E07B-1525-C3AB-D486118AED34}"/>
              </a:ext>
            </a:extLst>
          </p:cNvPr>
          <p:cNvSpPr txBox="1"/>
          <p:nvPr/>
        </p:nvSpPr>
        <p:spPr>
          <a:xfrm>
            <a:off x="6915790" y="4349660"/>
            <a:ext cx="2800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27377" y="6230368"/>
            <a:ext cx="2343301" cy="234330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16275" tIns="16275" rIns="16275" bIns="16275" rtlCol="0" anchor="ctr"/>
            <a:lstStyle/>
            <a:p>
              <a:pPr algn="ctr">
                <a:lnSpc>
                  <a:spcPts val="1210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431434" y="9022229"/>
            <a:ext cx="1103887" cy="110388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16275" tIns="16275" rIns="16275" bIns="16275" rtlCol="0" anchor="ctr"/>
            <a:lstStyle/>
            <a:p>
              <a:pPr algn="ctr">
                <a:lnSpc>
                  <a:spcPts val="1210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493135" y="4747504"/>
            <a:ext cx="6386342" cy="6386342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rot="-10800000">
            <a:off x="446899" y="1035683"/>
            <a:ext cx="1323033" cy="944316"/>
          </a:xfrm>
          <a:custGeom>
            <a:avLst/>
            <a:gdLst/>
            <a:ahLst/>
            <a:cxnLst/>
            <a:rect l="l" t="t" r="r" b="b"/>
            <a:pathLst>
              <a:path w="1323034" h="944316">
                <a:moveTo>
                  <a:pt x="0" y="0"/>
                </a:moveTo>
                <a:lnTo>
                  <a:pt x="1323034" y="0"/>
                </a:lnTo>
                <a:lnTo>
                  <a:pt x="1323034" y="944315"/>
                </a:lnTo>
                <a:lnTo>
                  <a:pt x="0" y="944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464494" y="9568422"/>
            <a:ext cx="1480609" cy="557695"/>
          </a:xfrm>
          <a:custGeom>
            <a:avLst/>
            <a:gdLst/>
            <a:ahLst/>
            <a:cxnLst/>
            <a:rect l="l" t="t" r="r" b="b"/>
            <a:pathLst>
              <a:path w="1480608" h="557696">
                <a:moveTo>
                  <a:pt x="0" y="0"/>
                </a:moveTo>
                <a:lnTo>
                  <a:pt x="1480608" y="0"/>
                </a:lnTo>
                <a:lnTo>
                  <a:pt x="1480608" y="557695"/>
                </a:lnTo>
                <a:lnTo>
                  <a:pt x="0" y="557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8464494" y="8266202"/>
            <a:ext cx="1480609" cy="470162"/>
            <a:chOff x="0" y="0"/>
            <a:chExt cx="712520" cy="2262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47889" tIns="47889" rIns="47889" bIns="47889" rtlCol="0" anchor="ctr"/>
            <a:lstStyle/>
            <a:p>
              <a:pPr algn="ctr">
                <a:lnSpc>
                  <a:spcPts val="1450"/>
                </a:lnSpc>
              </a:pPr>
              <a:r>
                <a:rPr lang="en-US" sz="1036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08416" y="2054236"/>
            <a:ext cx="8086215" cy="2359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93"/>
              </a:lnSpc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07056" y="4789493"/>
            <a:ext cx="4819830" cy="72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33"/>
              </a:lnSpc>
            </a:pPr>
            <a:r>
              <a:rPr lang="en-US" sz="209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NAME, </a:t>
            </a:r>
          </a:p>
          <a:p>
            <a:pPr algn="r">
              <a:lnSpc>
                <a:spcPts val="2933"/>
              </a:lnSpc>
            </a:pPr>
            <a:r>
              <a:rPr lang="en-US" sz="209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COMPANY NAME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464494" y="8915947"/>
            <a:ext cx="1480609" cy="470162"/>
            <a:chOff x="0" y="0"/>
            <a:chExt cx="712520" cy="2262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47889" tIns="47889" rIns="47889" bIns="47889" rtlCol="0" anchor="ctr"/>
            <a:lstStyle/>
            <a:p>
              <a:pPr algn="ctr">
                <a:lnSpc>
                  <a:spcPts val="1450"/>
                </a:lnSpc>
              </a:pPr>
              <a:r>
                <a:rPr lang="en-US" sz="1036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56726" y="7402018"/>
            <a:ext cx="1343618" cy="134361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16275" tIns="16275" rIns="16275" bIns="16275" rtlCol="0" anchor="ctr"/>
            <a:lstStyle/>
            <a:p>
              <a:pPr algn="ctr">
                <a:lnSpc>
                  <a:spcPts val="1210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Freeform 23"/>
          <p:cNvSpPr/>
          <p:nvPr/>
        </p:nvSpPr>
        <p:spPr>
          <a:xfrm rot="-10800000" flipH="1" flipV="1">
            <a:off x="8533115" y="4671342"/>
            <a:ext cx="1323033" cy="944316"/>
          </a:xfrm>
          <a:custGeom>
            <a:avLst/>
            <a:gdLst/>
            <a:ahLst/>
            <a:cxnLst/>
            <a:rect l="l" t="t" r="r" b="b"/>
            <a:pathLst>
              <a:path w="1323034" h="944316">
                <a:moveTo>
                  <a:pt x="1323034" y="944315"/>
                </a:moveTo>
                <a:lnTo>
                  <a:pt x="0" y="944315"/>
                </a:lnTo>
                <a:lnTo>
                  <a:pt x="0" y="0"/>
                </a:lnTo>
                <a:lnTo>
                  <a:pt x="1323034" y="0"/>
                </a:lnTo>
                <a:lnTo>
                  <a:pt x="1323034" y="94431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46899" y="419063"/>
            <a:ext cx="3957283" cy="35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094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094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094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E2CE22-F0F1-CB31-82D5-1CCE95ACFB13}"/>
              </a:ext>
            </a:extLst>
          </p:cNvPr>
          <p:cNvSpPr txBox="1"/>
          <p:nvPr/>
        </p:nvSpPr>
        <p:spPr>
          <a:xfrm>
            <a:off x="819752" y="6806644"/>
            <a:ext cx="27076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5060" y="5843513"/>
            <a:ext cx="3802898" cy="380289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19112" tIns="19112" rIns="19112" bIns="19112" rtlCol="0" anchor="ctr"/>
            <a:lstStyle/>
            <a:p>
              <a:pPr algn="ctr">
                <a:lnSpc>
                  <a:spcPts val="1422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7584" y="3520083"/>
            <a:ext cx="4646860" cy="4646860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38100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9497" y="1396012"/>
            <a:ext cx="8229599" cy="1445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9998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06072" y="5052278"/>
            <a:ext cx="4670934" cy="1688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500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</a:t>
            </a:r>
          </a:p>
          <a:p>
            <a:pPr algn="ctr">
              <a:lnSpc>
                <a:spcPts val="6500"/>
              </a:lnSpc>
            </a:pPr>
            <a:r>
              <a:rPr lang="en-US" sz="6500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65780" y="7459903"/>
            <a:ext cx="4709927" cy="1048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COMPLETING [XXX]</a:t>
            </a:r>
          </a:p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</p:txBody>
      </p:sp>
      <p:sp>
        <p:nvSpPr>
          <p:cNvPr id="10" name="Freeform 10"/>
          <p:cNvSpPr/>
          <p:nvPr/>
        </p:nvSpPr>
        <p:spPr>
          <a:xfrm>
            <a:off x="355059" y="263560"/>
            <a:ext cx="1400596" cy="527558"/>
          </a:xfrm>
          <a:custGeom>
            <a:avLst/>
            <a:gdLst/>
            <a:ahLst/>
            <a:cxnLst/>
            <a:rect l="l" t="t" r="r" b="b"/>
            <a:pathLst>
              <a:path w="1400596" h="527558">
                <a:moveTo>
                  <a:pt x="0" y="0"/>
                </a:moveTo>
                <a:lnTo>
                  <a:pt x="1400596" y="0"/>
                </a:lnTo>
                <a:lnTo>
                  <a:pt x="1400596" y="527557"/>
                </a:lnTo>
                <a:lnTo>
                  <a:pt x="0" y="5275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930443" y="263560"/>
            <a:ext cx="1661354" cy="527558"/>
            <a:chOff x="0" y="0"/>
            <a:chExt cx="712520" cy="2262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45719" tIns="45719" rIns="45719" bIns="45719" rtlCol="0" anchor="ctr"/>
            <a:lstStyle/>
            <a:p>
              <a:pPr algn="ctr">
                <a:lnSpc>
                  <a:spcPts val="1386"/>
                </a:lnSpc>
              </a:pPr>
              <a:r>
                <a:rPr lang="en-US" sz="99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7192" y="338425"/>
            <a:ext cx="3778037" cy="340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4FE7B1-A761-B1D1-A1F0-E65484BC2EA1}"/>
              </a:ext>
            </a:extLst>
          </p:cNvPr>
          <p:cNvSpPr txBox="1"/>
          <p:nvPr/>
        </p:nvSpPr>
        <p:spPr>
          <a:xfrm>
            <a:off x="1218912" y="4960347"/>
            <a:ext cx="28659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40864" y="1369162"/>
            <a:ext cx="4717080" cy="471708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5859" tIns="15859" rIns="15859" bIns="15859" rtlCol="0" anchor="ctr"/>
            <a:lstStyle/>
            <a:p>
              <a:pPr algn="ctr">
                <a:lnSpc>
                  <a:spcPts val="1180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82868" y="-817848"/>
            <a:ext cx="6279694" cy="6279694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93327" y="6247557"/>
            <a:ext cx="1956846" cy="3101181"/>
            <a:chOff x="0" y="0"/>
            <a:chExt cx="2609130" cy="41349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09130" cy="2609130"/>
            </a:xfrm>
            <a:custGeom>
              <a:avLst/>
              <a:gdLst/>
              <a:ahLst/>
              <a:cxnLst/>
              <a:rect l="l" t="t" r="r" b="b"/>
              <a:pathLst>
                <a:path w="2609130" h="2609130">
                  <a:moveTo>
                    <a:pt x="0" y="0"/>
                  </a:moveTo>
                  <a:lnTo>
                    <a:pt x="2609130" y="0"/>
                  </a:lnTo>
                  <a:lnTo>
                    <a:pt x="2609130" y="2609130"/>
                  </a:lnTo>
                  <a:lnTo>
                    <a:pt x="0" y="2609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 sz="2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891491"/>
              <a:ext cx="2609130" cy="1243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 </a:t>
              </a:r>
            </a:p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hours spent</a:t>
              </a:r>
            </a:p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volunteering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99014" y="6247554"/>
            <a:ext cx="2045300" cy="3101633"/>
            <a:chOff x="0" y="0"/>
            <a:chExt cx="2727067" cy="4135510"/>
          </a:xfrm>
        </p:grpSpPr>
        <p:sp>
          <p:nvSpPr>
            <p:cNvPr id="11" name="Freeform 11"/>
            <p:cNvSpPr/>
            <p:nvPr/>
          </p:nvSpPr>
          <p:spPr>
            <a:xfrm>
              <a:off x="58969" y="0"/>
              <a:ext cx="2609130" cy="2609130"/>
            </a:xfrm>
            <a:custGeom>
              <a:avLst/>
              <a:gdLst/>
              <a:ahLst/>
              <a:cxnLst/>
              <a:rect l="l" t="t" r="r" b="b"/>
              <a:pathLst>
                <a:path w="2609130" h="2609130">
                  <a:moveTo>
                    <a:pt x="0" y="0"/>
                  </a:moveTo>
                  <a:lnTo>
                    <a:pt x="2609129" y="0"/>
                  </a:lnTo>
                  <a:lnTo>
                    <a:pt x="2609129" y="2609130"/>
                  </a:lnTo>
                  <a:lnTo>
                    <a:pt x="0" y="2609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 sz="2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92093"/>
              <a:ext cx="2727067" cy="12434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</a:p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projects</a:t>
              </a:r>
            </a:p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completed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93158" y="6247554"/>
            <a:ext cx="2002359" cy="3101633"/>
            <a:chOff x="0" y="0"/>
            <a:chExt cx="2669812" cy="4135510"/>
          </a:xfrm>
        </p:grpSpPr>
        <p:sp>
          <p:nvSpPr>
            <p:cNvPr id="14" name="Freeform 14"/>
            <p:cNvSpPr/>
            <p:nvPr/>
          </p:nvSpPr>
          <p:spPr>
            <a:xfrm>
              <a:off x="30341" y="0"/>
              <a:ext cx="2609130" cy="2609130"/>
            </a:xfrm>
            <a:custGeom>
              <a:avLst/>
              <a:gdLst/>
              <a:ahLst/>
              <a:cxnLst/>
              <a:rect l="l" t="t" r="r" b="b"/>
              <a:pathLst>
                <a:path w="2609130" h="2609130">
                  <a:moveTo>
                    <a:pt x="0" y="0"/>
                  </a:moveTo>
                  <a:lnTo>
                    <a:pt x="2609130" y="0"/>
                  </a:lnTo>
                  <a:lnTo>
                    <a:pt x="2609130" y="2609130"/>
                  </a:lnTo>
                  <a:lnTo>
                    <a:pt x="0" y="2609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 sz="2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892093"/>
              <a:ext cx="2669812" cy="12434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</a:p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people</a:t>
              </a:r>
            </a:p>
            <a:p>
              <a:pPr algn="ctr">
                <a:lnSpc>
                  <a:spcPts val="2435"/>
                </a:lnSpc>
              </a:pPr>
              <a:r>
                <a:rPr lang="en-US" sz="24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impacted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04624" y="1282669"/>
            <a:ext cx="4578466" cy="46679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88"/>
              </a:lnSpc>
            </a:pPr>
            <a:r>
              <a:rPr lang="en-US" sz="5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proud to work with our community partners </a:t>
            </a:r>
          </a:p>
          <a:p>
            <a:pPr>
              <a:lnSpc>
                <a:spcPts val="6088"/>
              </a:lnSpc>
            </a:pPr>
            <a:r>
              <a:rPr lang="en-US" sz="5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deliver </a:t>
            </a:r>
          </a:p>
          <a:p>
            <a:pPr>
              <a:lnSpc>
                <a:spcPts val="6088"/>
              </a:lnSpc>
            </a:pPr>
            <a:r>
              <a:rPr lang="en-US" sz="5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impact</a:t>
            </a:r>
          </a:p>
        </p:txBody>
      </p:sp>
      <p:sp>
        <p:nvSpPr>
          <p:cNvPr id="17" name="Freeform 17"/>
          <p:cNvSpPr/>
          <p:nvPr/>
        </p:nvSpPr>
        <p:spPr>
          <a:xfrm>
            <a:off x="7049294" y="9563100"/>
            <a:ext cx="1299709" cy="489556"/>
          </a:xfrm>
          <a:custGeom>
            <a:avLst/>
            <a:gdLst/>
            <a:ahLst/>
            <a:cxnLst/>
            <a:rect l="l" t="t" r="r" b="b"/>
            <a:pathLst>
              <a:path w="1299708" h="489557">
                <a:moveTo>
                  <a:pt x="0" y="0"/>
                </a:moveTo>
                <a:lnTo>
                  <a:pt x="1299709" y="0"/>
                </a:lnTo>
                <a:lnTo>
                  <a:pt x="1299709" y="489557"/>
                </a:lnTo>
                <a:lnTo>
                  <a:pt x="0" y="4895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8552255" y="9563100"/>
            <a:ext cx="1541684" cy="489556"/>
            <a:chOff x="0" y="0"/>
            <a:chExt cx="712520" cy="2262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712520" cy="254833"/>
            </a:xfrm>
            <a:prstGeom prst="rect">
              <a:avLst/>
            </a:prstGeom>
          </p:spPr>
          <p:txBody>
            <a:bodyPr lIns="46396" tIns="46396" rIns="46396" bIns="46396" rtlCol="0" anchor="ctr"/>
            <a:lstStyle/>
            <a:p>
              <a:pPr algn="ctr">
                <a:lnSpc>
                  <a:spcPts val="1406"/>
                </a:lnSpc>
              </a:pPr>
              <a:r>
                <a:rPr lang="en-US" sz="1004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39220" y="358488"/>
            <a:ext cx="3833968" cy="341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40"/>
              </a:lnSpc>
            </a:pPr>
            <a:r>
              <a:rPr lang="en-US" sz="203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03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03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55DB48-5627-98AC-05AB-59B80952A7DE}"/>
              </a:ext>
            </a:extLst>
          </p:cNvPr>
          <p:cNvSpPr txBox="1"/>
          <p:nvPr/>
        </p:nvSpPr>
        <p:spPr>
          <a:xfrm>
            <a:off x="8058416" y="1282669"/>
            <a:ext cx="27415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58799" y="9468599"/>
            <a:ext cx="1633401" cy="615247"/>
          </a:xfrm>
          <a:custGeom>
            <a:avLst/>
            <a:gdLst/>
            <a:ahLst/>
            <a:cxnLst/>
            <a:rect l="l" t="t" r="r" b="b"/>
            <a:pathLst>
              <a:path w="1633401" h="615248">
                <a:moveTo>
                  <a:pt x="0" y="0"/>
                </a:moveTo>
                <a:lnTo>
                  <a:pt x="1633402" y="0"/>
                </a:lnTo>
                <a:lnTo>
                  <a:pt x="1633402" y="615248"/>
                </a:lnTo>
                <a:lnTo>
                  <a:pt x="0" y="6152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80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096041" y="9468599"/>
            <a:ext cx="1937504" cy="615247"/>
            <a:chOff x="0" y="0"/>
            <a:chExt cx="712520" cy="226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12520" cy="254833"/>
            </a:xfrm>
            <a:prstGeom prst="rect">
              <a:avLst/>
            </a:prstGeom>
          </p:spPr>
          <p:txBody>
            <a:bodyPr lIns="55014" tIns="55014" rIns="55014" bIns="55014" rtlCol="0" anchor="ctr"/>
            <a:lstStyle/>
            <a:p>
              <a:pPr algn="ctr">
                <a:lnSpc>
                  <a:spcPts val="1667"/>
                </a:lnSpc>
              </a:pPr>
              <a:r>
                <a:rPr lang="en-US" sz="119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9495" y="4714879"/>
            <a:ext cx="9253591" cy="4550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00"/>
              </a:lnSpc>
            </a:pPr>
            <a:r>
              <a:rPr lang="en-US" sz="80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</a:t>
            </a:r>
          </a:p>
          <a:p>
            <a:pPr>
              <a:lnSpc>
                <a:spcPts val="12000"/>
              </a:lnSpc>
            </a:pPr>
            <a:r>
              <a:rPr lang="en-US" sz="80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for </a:t>
            </a:r>
          </a:p>
          <a:p>
            <a:pPr>
              <a:lnSpc>
                <a:spcPts val="12000"/>
              </a:lnSpc>
            </a:pPr>
            <a:r>
              <a:rPr lang="en-US" sz="80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impact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280576" y="1082660"/>
            <a:ext cx="4541486" cy="454148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765" tIns="8765" rIns="8765" bIns="8765" rtlCol="0" anchor="ctr"/>
            <a:lstStyle/>
            <a:p>
              <a:pPr algn="ctr">
                <a:lnSpc>
                  <a:spcPts val="652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78833" y="-992701"/>
            <a:ext cx="6703629" cy="6703629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91317" y="1380523"/>
            <a:ext cx="1515148" cy="151514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765" tIns="8765" rIns="8765" bIns="8765" rtlCol="0" anchor="ctr"/>
            <a:lstStyle/>
            <a:p>
              <a:pPr algn="ctr">
                <a:lnSpc>
                  <a:spcPts val="652"/>
                </a:lnSpc>
              </a:pPr>
              <a:endParaRPr sz="180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86010" y="322546"/>
            <a:ext cx="3778037" cy="340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119D6E-69E0-0E1C-95A1-5CC5EAA8B160}"/>
              </a:ext>
            </a:extLst>
          </p:cNvPr>
          <p:cNvSpPr txBox="1"/>
          <p:nvPr/>
        </p:nvSpPr>
        <p:spPr>
          <a:xfrm>
            <a:off x="7187661" y="1389617"/>
            <a:ext cx="28458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180</Words>
  <Application>Microsoft Macintosh PowerPoint</Application>
  <PresentationFormat>Custom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GVM Toolkit - Instagram / X Square (1080x1080) (Presentation)</dc:title>
  <cp:lastModifiedBy>Ann Haagensen</cp:lastModifiedBy>
  <cp:revision>5</cp:revision>
  <dcterms:created xsi:type="dcterms:W3CDTF">2006-08-16T00:00:00Z</dcterms:created>
  <dcterms:modified xsi:type="dcterms:W3CDTF">2024-03-29T10:27:09Z</dcterms:modified>
  <dc:identifier>DAGApfVqMdY</dc:identifier>
</cp:coreProperties>
</file>