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1430000" cy="11430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 userDrawn="1">
          <p15:clr>
            <a:srgbClr val="A4A3A4"/>
          </p15:clr>
        </p15:guide>
        <p15:guide id="2" pos="1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4632" autoAdjust="0"/>
  </p:normalViewPr>
  <p:slideViewPr>
    <p:cSldViewPr>
      <p:cViewPr varScale="1">
        <p:scale>
          <a:sx n="67" d="100"/>
          <a:sy n="67" d="100"/>
        </p:scale>
        <p:origin x="2544" y="168"/>
      </p:cViewPr>
      <p:guideLst>
        <p:guide orient="horz" pos="2400"/>
        <p:guide pos="18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2367139"/>
            <a:ext cx="4857750" cy="16333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318000"/>
            <a:ext cx="4000500" cy="19473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3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55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63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46" y="4896556"/>
            <a:ext cx="4857750" cy="1513417"/>
          </a:xfrm>
        </p:spPr>
        <p:txBody>
          <a:bodyPr anchor="t"/>
          <a:lstStyle>
            <a:lvl1pPr algn="l">
              <a:defRPr sz="444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446" y="3229682"/>
            <a:ext cx="4857750" cy="1666874"/>
          </a:xfrm>
        </p:spPr>
        <p:txBody>
          <a:bodyPr anchor="b"/>
          <a:lstStyle>
            <a:lvl1pPr marL="0" indent="0">
              <a:buNone/>
              <a:defRPr sz="2222">
                <a:solidFill>
                  <a:schemeClr val="tx1">
                    <a:tint val="75000"/>
                  </a:schemeClr>
                </a:solidFill>
              </a:defRPr>
            </a:lvl1pPr>
            <a:lvl2pPr marL="5079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5990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3pPr>
            <a:lvl4pPr marL="1523985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4pPr>
            <a:lvl5pPr marL="2031980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5pPr>
            <a:lvl6pPr marL="2539975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6pPr>
            <a:lvl7pPr marL="3047970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7pPr>
            <a:lvl8pPr marL="3555964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8pPr>
            <a:lvl9pPr marL="4063959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0" y="1778000"/>
            <a:ext cx="2524125" cy="5028848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5125" y="1778000"/>
            <a:ext cx="2524125" cy="5028848"/>
          </a:xfrm>
        </p:spPr>
        <p:txBody>
          <a:bodyPr/>
          <a:lstStyle>
            <a:lvl1pPr>
              <a:defRPr sz="3111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50" y="1705681"/>
            <a:ext cx="2525118" cy="710847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5750" y="2416528"/>
            <a:ext cx="2525118" cy="4390320"/>
          </a:xfrm>
        </p:spPr>
        <p:txBody>
          <a:bodyPr/>
          <a:lstStyle>
            <a:lvl1pPr>
              <a:defRPr sz="2667"/>
            </a:lvl1pPr>
            <a:lvl2pPr>
              <a:defRPr sz="2222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03141" y="1705681"/>
            <a:ext cx="2526109" cy="710847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03141" y="2416528"/>
            <a:ext cx="2526109" cy="4390320"/>
          </a:xfrm>
        </p:spPr>
        <p:txBody>
          <a:bodyPr/>
          <a:lstStyle>
            <a:lvl1pPr>
              <a:defRPr sz="2667"/>
            </a:lvl1pPr>
            <a:lvl2pPr>
              <a:defRPr sz="2222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3389"/>
            <a:ext cx="1880196" cy="1291167"/>
          </a:xfrm>
        </p:spPr>
        <p:txBody>
          <a:bodyPr anchor="b"/>
          <a:lstStyle>
            <a:lvl1pPr algn="l">
              <a:defRPr sz="222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4406" y="303389"/>
            <a:ext cx="3194844" cy="6503459"/>
          </a:xfrm>
        </p:spPr>
        <p:txBody>
          <a:bodyPr/>
          <a:lstStyle>
            <a:lvl1pPr>
              <a:defRPr sz="3556"/>
            </a:lvl1pPr>
            <a:lvl2pPr>
              <a:defRPr sz="3111"/>
            </a:lvl2pPr>
            <a:lvl3pPr>
              <a:defRPr sz="2667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50" y="1594556"/>
            <a:ext cx="1880196" cy="5212292"/>
          </a:xfr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180" y="5334000"/>
            <a:ext cx="3429000" cy="629709"/>
          </a:xfrm>
        </p:spPr>
        <p:txBody>
          <a:bodyPr anchor="b"/>
          <a:lstStyle>
            <a:lvl1pPr algn="l">
              <a:defRPr sz="222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20180" y="680861"/>
            <a:ext cx="3429000" cy="4572000"/>
          </a:xfrm>
        </p:spPr>
        <p:txBody>
          <a:bodyPr/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180" y="5963709"/>
            <a:ext cx="3429000" cy="894291"/>
          </a:xfrm>
        </p:spPr>
        <p:txBody>
          <a:bodyPr/>
          <a:lstStyle>
            <a:lvl1pPr marL="0" indent="0">
              <a:buNone/>
              <a:defRPr sz="1556"/>
            </a:lvl1pPr>
            <a:lvl2pPr marL="507995" indent="0">
              <a:buNone/>
              <a:defRPr sz="1333"/>
            </a:lvl2pPr>
            <a:lvl3pPr marL="1015990" indent="0">
              <a:buNone/>
              <a:defRPr sz="1111"/>
            </a:lvl3pPr>
            <a:lvl4pPr marL="1523985" indent="0">
              <a:buNone/>
              <a:defRPr sz="1000"/>
            </a:lvl4pPr>
            <a:lvl5pPr marL="2031980" indent="0">
              <a:buNone/>
              <a:defRPr sz="1000"/>
            </a:lvl5pPr>
            <a:lvl6pPr marL="2539975" indent="0">
              <a:buNone/>
              <a:defRPr sz="1000"/>
            </a:lvl6pPr>
            <a:lvl7pPr marL="3047970" indent="0">
              <a:buNone/>
              <a:defRPr sz="1000"/>
            </a:lvl7pPr>
            <a:lvl8pPr marL="3555964" indent="0">
              <a:buNone/>
              <a:defRPr sz="1000"/>
            </a:lvl8pPr>
            <a:lvl9pPr marL="406395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43375" y="305154"/>
            <a:ext cx="1285875" cy="65016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750" y="305154"/>
            <a:ext cx="3762375" cy="65016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5750" y="305153"/>
            <a:ext cx="5143500" cy="127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50" y="1778000"/>
            <a:ext cx="5143500" cy="5028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5750" y="7062612"/>
            <a:ext cx="13335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52625" y="7062612"/>
            <a:ext cx="180975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95750" y="7062612"/>
            <a:ext cx="13335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5990" rtl="0" eaLnBrk="1" latinLnBrk="0" hangingPunct="1">
        <a:spcBef>
          <a:spcPct val="0"/>
        </a:spcBef>
        <a:buNone/>
        <a:defRPr sz="48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96" indent="-380996" algn="l" defTabSz="1015990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1pPr>
      <a:lvl2pPr marL="825492" indent="-317497" algn="l" defTabSz="1015990" rtl="0" eaLnBrk="1" latinLnBrk="0" hangingPunct="1">
        <a:spcBef>
          <a:spcPct val="20000"/>
        </a:spcBef>
        <a:buFont typeface="Arial" pitchFamily="34" charset="0"/>
        <a:buChar char="–"/>
        <a:defRPr sz="3111" kern="1200">
          <a:solidFill>
            <a:schemeClr val="tx1"/>
          </a:solidFill>
          <a:latin typeface="+mn-lt"/>
          <a:ea typeface="+mn-ea"/>
          <a:cs typeface="+mn-cs"/>
        </a:defRPr>
      </a:lvl2pPr>
      <a:lvl3pPr marL="126998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1777982" indent="-253997" algn="l" defTabSz="1015990" rtl="0" eaLnBrk="1" latinLnBrk="0" hangingPunct="1">
        <a:spcBef>
          <a:spcPct val="20000"/>
        </a:spcBef>
        <a:buFont typeface="Arial" pitchFamily="34" charset="0"/>
        <a:buChar char="–"/>
        <a:defRPr sz="2222" kern="1200">
          <a:solidFill>
            <a:schemeClr val="tx1"/>
          </a:solidFill>
          <a:latin typeface="+mn-lt"/>
          <a:ea typeface="+mn-ea"/>
          <a:cs typeface="+mn-cs"/>
        </a:defRPr>
      </a:lvl4pPr>
      <a:lvl5pPr marL="2285977" indent="-253997" algn="l" defTabSz="1015990" rtl="0" eaLnBrk="1" latinLnBrk="0" hangingPunct="1">
        <a:spcBef>
          <a:spcPct val="20000"/>
        </a:spcBef>
        <a:buFont typeface="Arial" pitchFamily="34" charset="0"/>
        <a:buChar char="»"/>
        <a:defRPr sz="2222" kern="1200">
          <a:solidFill>
            <a:schemeClr val="tx1"/>
          </a:solidFill>
          <a:latin typeface="+mn-lt"/>
          <a:ea typeface="+mn-ea"/>
          <a:cs typeface="+mn-cs"/>
        </a:defRPr>
      </a:lvl5pPr>
      <a:lvl6pPr marL="2793972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49911" y="0"/>
            <a:ext cx="8380090" cy="11430000"/>
            <a:chOff x="0" y="0"/>
            <a:chExt cx="1140512" cy="1555598"/>
          </a:xfrm>
          <a:solidFill>
            <a:schemeClr val="bg1">
              <a:lumMod val="50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140512" cy="1555598"/>
            </a:xfrm>
            <a:custGeom>
              <a:avLst/>
              <a:gdLst/>
              <a:ahLst/>
              <a:cxnLst/>
              <a:rect l="l" t="t" r="r" b="b"/>
              <a:pathLst>
                <a:path w="1140512" h="1555598">
                  <a:moveTo>
                    <a:pt x="0" y="0"/>
                  </a:moveTo>
                  <a:lnTo>
                    <a:pt x="1140512" y="0"/>
                  </a:lnTo>
                  <a:lnTo>
                    <a:pt x="1140512" y="1555598"/>
                  </a:lnTo>
                  <a:lnTo>
                    <a:pt x="0" y="1555598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-5400000">
            <a:off x="-2627427" y="2627427"/>
            <a:ext cx="11430000" cy="6175147"/>
            <a:chOff x="0" y="0"/>
            <a:chExt cx="1593338" cy="8608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93338" cy="860813"/>
            </a:xfrm>
            <a:custGeom>
              <a:avLst/>
              <a:gdLst/>
              <a:ahLst/>
              <a:cxnLst/>
              <a:rect l="l" t="t" r="r" b="b"/>
              <a:pathLst>
                <a:path w="1593338" h="860813">
                  <a:moveTo>
                    <a:pt x="531399" y="841744"/>
                  </a:moveTo>
                  <a:cubicBezTo>
                    <a:pt x="613086" y="853258"/>
                    <a:pt x="705953" y="860813"/>
                    <a:pt x="797098" y="860813"/>
                  </a:cubicBezTo>
                  <a:cubicBezTo>
                    <a:pt x="888246" y="860813"/>
                    <a:pt x="975953" y="854336"/>
                    <a:pt x="1056778" y="842822"/>
                  </a:cubicBezTo>
                  <a:cubicBezTo>
                    <a:pt x="1058500" y="842463"/>
                    <a:pt x="1060219" y="842463"/>
                    <a:pt x="1061938" y="842103"/>
                  </a:cubicBezTo>
                  <a:cubicBezTo>
                    <a:pt x="1365472" y="796048"/>
                    <a:pt x="1589039" y="674434"/>
                    <a:pt x="1593338" y="531245"/>
                  </a:cubicBezTo>
                  <a:lnTo>
                    <a:pt x="1593338" y="0"/>
                  </a:lnTo>
                  <a:lnTo>
                    <a:pt x="0" y="0"/>
                  </a:lnTo>
                  <a:lnTo>
                    <a:pt x="0" y="530850"/>
                  </a:lnTo>
                  <a:cubicBezTo>
                    <a:pt x="4299" y="675153"/>
                    <a:pt x="224426" y="796768"/>
                    <a:pt x="531399" y="841744"/>
                  </a:cubicBezTo>
                  <a:close/>
                </a:path>
              </a:pathLst>
            </a:custGeom>
            <a:solidFill>
              <a:srgbClr val="F0F0F0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593338" cy="7719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0"/>
                </a:lnSpc>
              </a:pPr>
              <a:endParaRPr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16906" y="10037630"/>
            <a:ext cx="1570604" cy="498740"/>
            <a:chOff x="0" y="0"/>
            <a:chExt cx="712520" cy="2262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712520" cy="245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0"/>
                </a:lnSpc>
              </a:pPr>
              <a:r>
                <a:rPr lang="en-US" sz="11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22316" y="2250420"/>
            <a:ext cx="5050579" cy="5073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77"/>
              </a:lnSpc>
            </a:pP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6906" y="358381"/>
            <a:ext cx="4197820" cy="376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0"/>
              </a:lnSpc>
            </a:pPr>
            <a:r>
              <a:rPr lang="en-US" sz="2221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221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2221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2264608" y="10037630"/>
            <a:ext cx="1570604" cy="498740"/>
            <a:chOff x="0" y="0"/>
            <a:chExt cx="712520" cy="22625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712520" cy="245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0"/>
                </a:lnSpc>
              </a:pPr>
              <a:r>
                <a:rPr lang="en-US" sz="11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BENEFICIARY LOGO 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22316" y="7617805"/>
            <a:ext cx="3692410" cy="766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0"/>
              </a:lnSpc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AND LAST NAME, </a:t>
            </a:r>
          </a:p>
          <a:p>
            <a:pPr>
              <a:lnSpc>
                <a:spcPts val="3110"/>
              </a:lnSpc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TITLE, COMPANY NAME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3D0ABC-7F29-9B7C-B796-9678C2809382}"/>
              </a:ext>
            </a:extLst>
          </p:cNvPr>
          <p:cNvSpPr txBox="1"/>
          <p:nvPr/>
        </p:nvSpPr>
        <p:spPr>
          <a:xfrm>
            <a:off x="6915790" y="4349660"/>
            <a:ext cx="31426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pic>
        <p:nvPicPr>
          <p:cNvPr id="23" name="Picture 22" descr="A purple quote marks on a black background&#10;&#10;Description automatically generated">
            <a:extLst>
              <a:ext uri="{FF2B5EF4-FFF2-40B4-BE49-F238E27FC236}">
                <a16:creationId xmlns:a16="http://schemas.microsoft.com/office/drawing/2014/main" id="{EEFA70F0-B4E6-D50D-0354-2569E776A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395" y="7524801"/>
            <a:ext cx="952500" cy="952500"/>
          </a:xfrm>
          <a:prstGeom prst="rect">
            <a:avLst/>
          </a:prstGeom>
        </p:spPr>
      </p:pic>
      <p:pic>
        <p:nvPicPr>
          <p:cNvPr id="24" name="Picture 23" descr="A purple quote marks on a black background&#10;&#10;Description automatically generated">
            <a:extLst>
              <a:ext uri="{FF2B5EF4-FFF2-40B4-BE49-F238E27FC236}">
                <a16:creationId xmlns:a16="http://schemas.microsoft.com/office/drawing/2014/main" id="{EAF62839-CFAA-A85C-C814-8670DADD2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46066" y="1432028"/>
            <a:ext cx="952500" cy="952500"/>
          </a:xfrm>
          <a:prstGeom prst="rect">
            <a:avLst/>
          </a:prstGeom>
        </p:spPr>
      </p:pic>
      <p:pic>
        <p:nvPicPr>
          <p:cNvPr id="26" name="Picture 25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6E2D1168-48EA-9B85-511F-87FA70450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06" y="10615041"/>
            <a:ext cx="1570604" cy="5863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30470" y="6880401"/>
            <a:ext cx="2485733" cy="248573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7263" tIns="17263" rIns="17263" bIns="17263" rtlCol="0" anchor="ctr"/>
            <a:lstStyle/>
            <a:p>
              <a:pPr algn="ctr">
                <a:lnSpc>
                  <a:spcPts val="1284"/>
                </a:lnSpc>
              </a:pPr>
              <a:endParaRPr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350261" y="9841962"/>
            <a:ext cx="1170984" cy="117098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7263" tIns="17263" rIns="17263" bIns="17263" rtlCol="0" anchor="ctr"/>
            <a:lstStyle/>
            <a:p>
              <a:pPr algn="ctr">
                <a:lnSpc>
                  <a:spcPts val="1284"/>
                </a:lnSpc>
              </a:pPr>
              <a:endParaRPr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522689" y="5110358"/>
            <a:ext cx="6774527" cy="6774527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567678" y="9039977"/>
            <a:ext cx="1570604" cy="498740"/>
            <a:chOff x="0" y="0"/>
            <a:chExt cx="712520" cy="2262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712520" cy="245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0"/>
                </a:lnSpc>
              </a:pPr>
              <a:r>
                <a:rPr lang="en-US" sz="11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44013" y="2288216"/>
            <a:ext cx="9763300" cy="2528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78"/>
              </a:lnSpc>
            </a:pP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5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330470" y="5208731"/>
            <a:ext cx="5112798" cy="766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10"/>
              </a:lnSpc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AND LAST NAME, </a:t>
            </a:r>
          </a:p>
          <a:p>
            <a:pPr algn="r">
              <a:lnSpc>
                <a:spcPts val="3110"/>
              </a:lnSpc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TITLE, COMPANY NAME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567678" y="9729217"/>
            <a:ext cx="1570604" cy="498740"/>
            <a:chOff x="0" y="0"/>
            <a:chExt cx="712520" cy="22625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712520" cy="245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0"/>
                </a:lnSpc>
              </a:pPr>
              <a:r>
                <a:rPr lang="en-US" sz="11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BENEFICIARY LOGO 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225719" y="8123268"/>
            <a:ext cx="1425288" cy="1425288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7263" tIns="17263" rIns="17263" bIns="17263" rtlCol="0" anchor="ctr"/>
            <a:lstStyle/>
            <a:p>
              <a:pPr algn="ctr">
                <a:lnSpc>
                  <a:spcPts val="1284"/>
                </a:lnSpc>
              </a:pPr>
              <a:endParaRPr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16906" y="358381"/>
            <a:ext cx="4197820" cy="376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0"/>
              </a:lnSpc>
            </a:pPr>
            <a:r>
              <a:rPr lang="en-US" sz="2221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221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2221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37F2D9-27F6-B5A0-7063-867BD39EEDEA}"/>
              </a:ext>
            </a:extLst>
          </p:cNvPr>
          <p:cNvSpPr txBox="1"/>
          <p:nvPr/>
        </p:nvSpPr>
        <p:spPr>
          <a:xfrm>
            <a:off x="717446" y="7427142"/>
            <a:ext cx="29293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pic>
        <p:nvPicPr>
          <p:cNvPr id="26" name="Picture 25" descr="A purple quote marks on a black background&#10;&#10;Description automatically generated">
            <a:extLst>
              <a:ext uri="{FF2B5EF4-FFF2-40B4-BE49-F238E27FC236}">
                <a16:creationId xmlns:a16="http://schemas.microsoft.com/office/drawing/2014/main" id="{05D08CFA-40B0-606B-52B1-D2767E1CA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46066" y="1432028"/>
            <a:ext cx="952500" cy="952500"/>
          </a:xfrm>
          <a:prstGeom prst="rect">
            <a:avLst/>
          </a:prstGeom>
        </p:spPr>
      </p:pic>
      <p:pic>
        <p:nvPicPr>
          <p:cNvPr id="27" name="Picture 26" descr="A purple quote marks on a black background&#10;&#10;Description automatically generated">
            <a:extLst>
              <a:ext uri="{FF2B5EF4-FFF2-40B4-BE49-F238E27FC236}">
                <a16:creationId xmlns:a16="http://schemas.microsoft.com/office/drawing/2014/main" id="{2D4C1131-23EF-AA2D-768E-918E91272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760" y="4762500"/>
            <a:ext cx="952500" cy="952500"/>
          </a:xfrm>
          <a:prstGeom prst="rect">
            <a:avLst/>
          </a:prstGeom>
        </p:spPr>
      </p:pic>
      <p:pic>
        <p:nvPicPr>
          <p:cNvPr id="28" name="Picture 27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26B0E132-C516-C32C-8FD2-BC9A2911F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656" y="10376465"/>
            <a:ext cx="1570604" cy="5863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3628" y="6492792"/>
            <a:ext cx="4225442" cy="422544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1234" tIns="21234" rIns="21234" bIns="21234" rtlCol="0" anchor="ctr"/>
            <a:lstStyle/>
            <a:p>
              <a:pPr algn="ctr">
                <a:lnSpc>
                  <a:spcPts val="1580"/>
                </a:lnSpc>
              </a:pPr>
              <a:endParaRPr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40878" y="3911203"/>
            <a:ext cx="5163178" cy="5163178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38100" cap="sq">
              <a:solidFill>
                <a:srgbClr val="7A61A4"/>
              </a:solidFill>
              <a:prstDash val="solid"/>
              <a:miter/>
            </a:ln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43000" y="1551120"/>
            <a:ext cx="9144000" cy="1600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32"/>
              </a:lnSpc>
            </a:pPr>
            <a:r>
              <a:rPr lang="en-US" sz="11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15000" y="5617904"/>
            <a:ext cx="5189927" cy="1881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22"/>
              </a:lnSpc>
            </a:pPr>
            <a:r>
              <a:rPr lang="en-US" sz="75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Name</a:t>
            </a:r>
          </a:p>
          <a:p>
            <a:pPr>
              <a:lnSpc>
                <a:spcPts val="7222"/>
              </a:lnSpc>
            </a:pPr>
            <a:r>
              <a:rPr lang="en-US" sz="75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Name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55185" y="8605513"/>
            <a:ext cx="5233252" cy="1168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COMPLETING [XXX]</a:t>
            </a:r>
          </a:p>
          <a:p>
            <a:pPr algn="ctr">
              <a:lnSpc>
                <a:spcPts val="4667"/>
              </a:lnSpc>
            </a:pP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 HOURS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144054" y="292842"/>
            <a:ext cx="1845949" cy="586176"/>
            <a:chOff x="0" y="0"/>
            <a:chExt cx="712520" cy="2262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712520" cy="245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0"/>
                </a:lnSpc>
              </a:pPr>
              <a:r>
                <a:rPr lang="en-US" sz="11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89990" y="250509"/>
            <a:ext cx="4197820" cy="376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10"/>
              </a:lnSpc>
            </a:pPr>
            <a:r>
              <a:rPr lang="en-US" sz="2221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221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2221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F409F9-EEC8-2514-99A3-1A825C751217}"/>
              </a:ext>
            </a:extLst>
          </p:cNvPr>
          <p:cNvSpPr txBox="1"/>
          <p:nvPr/>
        </p:nvSpPr>
        <p:spPr>
          <a:xfrm>
            <a:off x="1949846" y="5544621"/>
            <a:ext cx="28219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pic>
        <p:nvPicPr>
          <p:cNvPr id="16" name="Picture 15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5DB3F314-ADB4-5A67-AAFE-D0E8B9A07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28" y="250509"/>
            <a:ext cx="1570604" cy="5863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17294" y="1465593"/>
            <a:ext cx="5164741" cy="516474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7363" tIns="17363" rIns="17363" bIns="17363" rtlCol="0" anchor="ctr"/>
            <a:lstStyle/>
            <a:p>
              <a:pPr algn="ctr">
                <a:lnSpc>
                  <a:spcPts val="1291"/>
                </a:lnSpc>
              </a:pPr>
              <a:endParaRPr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58189" y="-928972"/>
            <a:ext cx="6875651" cy="687565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717410" y="9234523"/>
            <a:ext cx="2142557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7"/>
              </a:lnSpc>
            </a:pPr>
            <a:r>
              <a:rPr lang="en-US" sz="2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r>
              <a:rPr lang="en-US" sz="2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ts val="2667"/>
              </a:lnSpc>
            </a:pPr>
            <a:r>
              <a:rPr lang="en-US" sz="2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spent</a:t>
            </a:r>
          </a:p>
          <a:p>
            <a:pPr algn="ctr">
              <a:lnSpc>
                <a:spcPts val="2667"/>
              </a:lnSpc>
            </a:pPr>
            <a:r>
              <a:rPr lang="en-US" sz="2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570383" y="9235016"/>
            <a:ext cx="2239403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7"/>
              </a:lnSpc>
            </a:pPr>
            <a:r>
              <a:rPr lang="en-US" sz="2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</a:p>
          <a:p>
            <a:pPr algn="ctr">
              <a:lnSpc>
                <a:spcPts val="2667"/>
              </a:lnSpc>
            </a:pPr>
            <a:r>
              <a:rPr lang="en-US" sz="2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</a:p>
          <a:p>
            <a:pPr algn="ctr">
              <a:lnSpc>
                <a:spcPts val="2667"/>
              </a:lnSpc>
            </a:pPr>
            <a:r>
              <a:rPr lang="en-US" sz="2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20203" y="9235016"/>
            <a:ext cx="2192387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7"/>
              </a:lnSpc>
            </a:pPr>
            <a:r>
              <a:rPr lang="en-US" sz="2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</a:p>
          <a:p>
            <a:pPr algn="ctr">
              <a:lnSpc>
                <a:spcPts val="2667"/>
              </a:lnSpc>
            </a:pPr>
            <a:r>
              <a:rPr lang="en-US" sz="2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</a:p>
          <a:p>
            <a:pPr algn="ctr">
              <a:lnSpc>
                <a:spcPts val="2667"/>
              </a:lnSpc>
            </a:pPr>
            <a:r>
              <a:rPr lang="en-US" sz="2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impacted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8515" y="1012275"/>
            <a:ext cx="5608171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55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proud to work with our community partners </a:t>
            </a:r>
          </a:p>
          <a:p>
            <a:pPr>
              <a:lnSpc>
                <a:spcPts val="7200"/>
              </a:lnSpc>
            </a:pPr>
            <a:r>
              <a:rPr lang="en-US" sz="55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deliver </a:t>
            </a:r>
          </a:p>
          <a:p>
            <a:pPr>
              <a:lnSpc>
                <a:spcPts val="7200"/>
              </a:lnSpc>
            </a:pPr>
            <a:r>
              <a:rPr lang="en-US" sz="55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impact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563765" y="10744748"/>
            <a:ext cx="1687993" cy="536017"/>
            <a:chOff x="0" y="0"/>
            <a:chExt cx="712520" cy="2262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712520" cy="2453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0"/>
                </a:lnSpc>
              </a:pPr>
              <a:r>
                <a:rPr lang="en-US" sz="11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316906" y="358381"/>
            <a:ext cx="4197820" cy="376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0"/>
              </a:lnSpc>
            </a:pPr>
            <a:r>
              <a:rPr lang="en-US" sz="2221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221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2221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34B21C5-DBB0-01BF-3DF4-0ED790D7CF57}"/>
              </a:ext>
            </a:extLst>
          </p:cNvPr>
          <p:cNvSpPr txBox="1"/>
          <p:nvPr/>
        </p:nvSpPr>
        <p:spPr>
          <a:xfrm>
            <a:off x="8238714" y="1503693"/>
            <a:ext cx="30130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pic>
        <p:nvPicPr>
          <p:cNvPr id="24" name="Picture 23" descr="A white line on a purple circle&#10;&#10;Description automatically generated">
            <a:extLst>
              <a:ext uri="{FF2B5EF4-FFF2-40B4-BE49-F238E27FC236}">
                <a16:creationId xmlns:a16="http://schemas.microsoft.com/office/drawing/2014/main" id="{5E7FDAD2-0D73-86DF-4C1B-716B46EFA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424" y="6885608"/>
            <a:ext cx="2142555" cy="2142555"/>
          </a:xfrm>
          <a:prstGeom prst="rect">
            <a:avLst/>
          </a:prstGeom>
        </p:spPr>
      </p:pic>
      <p:pic>
        <p:nvPicPr>
          <p:cNvPr id="26" name="Picture 25" descr="A white star in a purple circle&#10;&#10;Description automatically generated">
            <a:extLst>
              <a:ext uri="{FF2B5EF4-FFF2-40B4-BE49-F238E27FC236}">
                <a16:creationId xmlns:a16="http://schemas.microsoft.com/office/drawing/2014/main" id="{0DCBDFAF-1469-9742-674F-EE09D7703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383" y="6861396"/>
            <a:ext cx="2190979" cy="2190979"/>
          </a:xfrm>
          <a:prstGeom prst="rect">
            <a:avLst/>
          </a:prstGeom>
        </p:spPr>
      </p:pic>
      <p:pic>
        <p:nvPicPr>
          <p:cNvPr id="28" name="Picture 27" descr="A purple circle with hands holding a heart&#10;&#10;Description automatically generated">
            <a:extLst>
              <a:ext uri="{FF2B5EF4-FFF2-40B4-BE49-F238E27FC236}">
                <a16:creationId xmlns:a16="http://schemas.microsoft.com/office/drawing/2014/main" id="{897F8B4B-916F-F20F-C710-BBBAB5C2C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919" y="6861395"/>
            <a:ext cx="2190980" cy="2190980"/>
          </a:xfrm>
          <a:prstGeom prst="rect">
            <a:avLst/>
          </a:prstGeom>
        </p:spPr>
      </p:pic>
      <p:pic>
        <p:nvPicPr>
          <p:cNvPr id="29" name="Picture 28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CDBED233-F35C-9D0B-738E-FAEF1DE44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094" y="10694406"/>
            <a:ext cx="1570604" cy="5863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994720" y="10520664"/>
            <a:ext cx="2152781" cy="683609"/>
            <a:chOff x="0" y="0"/>
            <a:chExt cx="712520" cy="2262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12520" cy="254833"/>
            </a:xfrm>
            <a:prstGeom prst="rect">
              <a:avLst/>
            </a:prstGeom>
          </p:spPr>
          <p:txBody>
            <a:bodyPr lIns="61127" tIns="61127" rIns="61127" bIns="61127" rtlCol="0" anchor="ctr"/>
            <a:lstStyle/>
            <a:p>
              <a:pPr algn="ctr">
                <a:lnSpc>
                  <a:spcPts val="1852"/>
                </a:lnSpc>
              </a:pPr>
              <a:r>
                <a:rPr lang="en-US" sz="1323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52463" y="5722046"/>
            <a:ext cx="9067800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9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volunteering for social impact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644203" y="1202956"/>
            <a:ext cx="5046094" cy="504609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9739" tIns="9739" rIns="9739" bIns="9739" rtlCol="0" anchor="ctr"/>
            <a:lstStyle/>
            <a:p>
              <a:pPr algn="ctr">
                <a:lnSpc>
                  <a:spcPts val="724"/>
                </a:lnSpc>
              </a:pPr>
              <a:endParaRPr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420038" y="-1103004"/>
            <a:ext cx="7448477" cy="7448477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45027" y="1533915"/>
            <a:ext cx="1683497" cy="168349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9739" tIns="9739" rIns="9739" bIns="9739" rtlCol="0" anchor="ctr"/>
            <a:lstStyle/>
            <a:p>
              <a:pPr algn="ctr">
                <a:lnSpc>
                  <a:spcPts val="724"/>
                </a:lnSpc>
              </a:pPr>
              <a:endParaRPr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16906" y="358381"/>
            <a:ext cx="4197820" cy="376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0"/>
              </a:lnSpc>
            </a:pPr>
            <a:r>
              <a:rPr lang="en-US" sz="2221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2221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2221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51F1AF-1957-FE29-4825-F5D856C747F2}"/>
              </a:ext>
            </a:extLst>
          </p:cNvPr>
          <p:cNvSpPr txBox="1"/>
          <p:nvPr/>
        </p:nvSpPr>
        <p:spPr>
          <a:xfrm>
            <a:off x="8217224" y="1406167"/>
            <a:ext cx="2974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pic>
        <p:nvPicPr>
          <p:cNvPr id="17" name="Picture 16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9646F56C-5A28-17A4-70C2-669CBA944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693" y="10615041"/>
            <a:ext cx="1570604" cy="5863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180</Words>
  <Application>Microsoft Macintosh PowerPoint</Application>
  <PresentationFormat>Custom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GVM Toolkit - Facebook / LinkedIn Square (1200 x 1200) (Presentation)</dc:title>
  <cp:lastModifiedBy>Ann Haagensen</cp:lastModifiedBy>
  <cp:revision>4</cp:revision>
  <dcterms:created xsi:type="dcterms:W3CDTF">2006-08-16T00:00:00Z</dcterms:created>
  <dcterms:modified xsi:type="dcterms:W3CDTF">2024-03-29T10:25:52Z</dcterms:modified>
  <dc:identifier>DAGApaOUneQ</dc:identifier>
</cp:coreProperties>
</file>